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18"/>
  </p:notesMasterIdLst>
  <p:sldIdLst>
    <p:sldId id="266" r:id="rId5"/>
    <p:sldId id="267" r:id="rId6"/>
    <p:sldId id="268" r:id="rId7"/>
    <p:sldId id="274" r:id="rId8"/>
    <p:sldId id="275" r:id="rId9"/>
    <p:sldId id="273" r:id="rId10"/>
    <p:sldId id="292" r:id="rId11"/>
    <p:sldId id="293" r:id="rId12"/>
    <p:sldId id="272" r:id="rId13"/>
    <p:sldId id="291" r:id="rId14"/>
    <p:sldId id="271" r:id="rId15"/>
    <p:sldId id="284" r:id="rId16"/>
    <p:sldId id="286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D6B23C72-EE74-4631-87CE-2ADE2651BA9A}">
          <p14:sldIdLst>
            <p14:sldId id="266"/>
          </p14:sldIdLst>
        </p14:section>
        <p14:section name="目录页" id="{39EBB27F-9531-4431-A2A2-B724ACD60F52}">
          <p14:sldIdLst>
            <p14:sldId id="267"/>
          </p14:sldIdLst>
        </p14:section>
        <p14:section name="产品概念" id="{077A1591-8931-48E9-BA12-46609728B936}">
          <p14:sldIdLst>
            <p14:sldId id="268"/>
            <p14:sldId id="274"/>
            <p14:sldId id="275"/>
          </p14:sldIdLst>
        </p14:section>
        <p14:section name="如何实现" id="{B5E22C4B-C3E2-4359-A92F-D177E30999DB}">
          <p14:sldIdLst>
            <p14:sldId id="273"/>
            <p14:sldId id="292"/>
            <p14:sldId id="293"/>
          </p14:sldIdLst>
        </p14:section>
        <p14:section name="自我评估" id="{C40A0401-9423-432D-84EF-0D0940D72E51}">
          <p14:sldIdLst>
            <p14:sldId id="272"/>
            <p14:sldId id="291"/>
          </p14:sldIdLst>
        </p14:section>
        <p14:section name="产品展示" id="{54D2FA26-DEE5-4ADC-9F66-F232A0AE44BC}">
          <p14:sldIdLst>
            <p14:sldId id="271"/>
            <p14:sldId id="284"/>
          </p14:sldIdLst>
        </p14:section>
        <p14:section name="结尾页" id="{B5005F0E-1CD8-45C5-96AB-CF39C42CA9ED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宇梁" initials="宇梁" lastIdx="3" clrIdx="0">
    <p:extLst>
      <p:ext uri="{19B8F6BF-5375-455C-9EA6-DF929625EA0E}">
        <p15:presenceInfo xmlns:p15="http://schemas.microsoft.com/office/powerpoint/2012/main" userId="1f4958784c417d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0" autoAdjust="0"/>
    <p:restoredTop sz="76042" autoAdjust="0"/>
  </p:normalViewPr>
  <p:slideViewPr>
    <p:cSldViewPr snapToGrid="0" showGuides="1">
      <p:cViewPr varScale="1">
        <p:scale>
          <a:sx n="76" d="100"/>
          <a:sy n="76" d="100"/>
        </p:scale>
        <p:origin x="-121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hang (FA Talent)" userId="474f572f-8271-4f60-858e-cee871e0aec6" providerId="ADAL" clId="{83D7620D-A8A3-4807-9403-8CADBE98907C}"/>
    <pc:docChg chg="modSection">
      <pc:chgData name="Xin Zhang (FA Talent)" userId="474f572f-8271-4f60-858e-cee871e0aec6" providerId="ADAL" clId="{83D7620D-A8A3-4807-9403-8CADBE98907C}" dt="2021-10-10T04:45:06.615" v="0" actId="17846"/>
      <pc:docMkLst>
        <pc:docMk/>
      </pc:docMkLst>
    </pc:docChg>
  </pc:docChgLst>
  <pc:docChgLst>
    <pc:chgData name="Xin Zhang" userId="474f572f-8271-4f60-858e-cee871e0aec6" providerId="ADAL" clId="{D6590C91-6543-45AB-9DCB-ADF563BCDC79}"/>
    <pc:docChg chg="addSld modSld addMainMaster modMainMaster addSection modSection">
      <pc:chgData name="Xin Zhang" userId="474f572f-8271-4f60-858e-cee871e0aec6" providerId="ADAL" clId="{D6590C91-6543-45AB-9DCB-ADF563BCDC79}" dt="2021-10-10T04:42:47.887" v="11"/>
      <pc:docMkLst>
        <pc:docMk/>
      </pc:docMkLst>
      <pc:sldChg chg="add">
        <pc:chgData name="Xin Zhang" userId="474f572f-8271-4f60-858e-cee871e0aec6" providerId="ADAL" clId="{D6590C91-6543-45AB-9DCB-ADF563BCDC79}" dt="2021-10-10T04:42:38.142" v="3"/>
        <pc:sldMkLst>
          <pc:docMk/>
          <pc:sldMk cId="2155027531" sldId="322"/>
        </pc:sldMkLst>
      </pc:sldChg>
      <pc:sldChg chg="add">
        <pc:chgData name="Xin Zhang" userId="474f572f-8271-4f60-858e-cee871e0aec6" providerId="ADAL" clId="{D6590C91-6543-45AB-9DCB-ADF563BCDC79}" dt="2021-10-10T04:42:41.280" v="5"/>
        <pc:sldMkLst>
          <pc:docMk/>
          <pc:sldMk cId="2472656596" sldId="323"/>
        </pc:sldMkLst>
      </pc:sldChg>
      <pc:sldChg chg="add">
        <pc:chgData name="Xin Zhang" userId="474f572f-8271-4f60-858e-cee871e0aec6" providerId="ADAL" clId="{D6590C91-6543-45AB-9DCB-ADF563BCDC79}" dt="2021-10-10T04:42:44.069" v="7"/>
        <pc:sldMkLst>
          <pc:docMk/>
          <pc:sldMk cId="2583335624" sldId="324"/>
        </pc:sldMkLst>
      </pc:sldChg>
      <pc:sldChg chg="add">
        <pc:chgData name="Xin Zhang" userId="474f572f-8271-4f60-858e-cee871e0aec6" providerId="ADAL" clId="{D6590C91-6543-45AB-9DCB-ADF563BCDC79}" dt="2021-10-10T04:42:46.106" v="9"/>
        <pc:sldMkLst>
          <pc:docMk/>
          <pc:sldMk cId="2103519660" sldId="325"/>
        </pc:sldMkLst>
      </pc:sldChg>
      <pc:sldChg chg="add">
        <pc:chgData name="Xin Zhang" userId="474f572f-8271-4f60-858e-cee871e0aec6" providerId="ADAL" clId="{D6590C91-6543-45AB-9DCB-ADF563BCDC79}" dt="2021-10-10T04:42:47.887" v="11"/>
        <pc:sldMkLst>
          <pc:docMk/>
          <pc:sldMk cId="235964018" sldId="326"/>
        </pc:sldMkLst>
      </pc:sldChg>
      <pc:sldMasterChg chg="add addSldLayout">
        <pc:chgData name="Xin Zhang" userId="474f572f-8271-4f60-858e-cee871e0aec6" providerId="ADAL" clId="{D6590C91-6543-45AB-9DCB-ADF563BCDC79}" dt="2021-10-10T04:42:38.101" v="2" actId="27028"/>
        <pc:sldMasterMkLst>
          <pc:docMk/>
          <pc:sldMasterMk cId="1805131957" sldId="2147483656"/>
        </pc:sldMasterMkLst>
        <pc:sldLayoutChg chg="add">
          <pc:chgData name="Xin Zhang" userId="474f572f-8271-4f60-858e-cee871e0aec6" providerId="ADAL" clId="{D6590C91-6543-45AB-9DCB-ADF563BCDC79}" dt="2021-10-10T04:42:38.101" v="2" actId="27028"/>
          <pc:sldLayoutMkLst>
            <pc:docMk/>
            <pc:sldMasterMk cId="1805131957" sldId="2147483656"/>
            <pc:sldLayoutMk cId="3647897909" sldId="2147483664"/>
          </pc:sldLayoutMkLst>
        </pc:sldLayoutChg>
      </pc:sldMasterChg>
      <pc:sldMasterChg chg="modSldLayout">
        <pc:chgData name="Xin Zhang" userId="474f572f-8271-4f60-858e-cee871e0aec6" providerId="ADAL" clId="{D6590C91-6543-45AB-9DCB-ADF563BCDC79}" dt="2021-10-10T04:42:38.101" v="2" actId="27028"/>
        <pc:sldMasterMkLst>
          <pc:docMk/>
          <pc:sldMasterMk cId="3021564007" sldId="2147483660"/>
        </pc:sldMasterMkLst>
        <pc:sldLayoutChg chg="replId">
          <pc:chgData name="Xin Zhang" userId="474f572f-8271-4f60-858e-cee871e0aec6" providerId="ADAL" clId="{D6590C91-6543-45AB-9DCB-ADF563BCDC79}" dt="2021-10-10T04:42:38.101" v="2" actId="27028"/>
          <pc:sldLayoutMkLst>
            <pc:docMk/>
            <pc:sldMasterMk cId="3021564007" sldId="2147483660"/>
            <pc:sldLayoutMk cId="3820751890" sldId="2147483689"/>
          </pc:sldLayoutMkLst>
        </pc:sldLayoutChg>
      </pc:sldMasterChg>
    </pc:docChg>
  </pc:docChgLst>
  <pc:docChgLst>
    <pc:chgData name="Xin Zhang" userId="474f572f-8271-4f60-858e-cee871e0aec6" providerId="ADAL" clId="{F759B5E2-468B-4F56-9473-7779F36E7D01}"/>
    <pc:docChg chg="undo custSel modSld">
      <pc:chgData name="Xin Zhang" userId="474f572f-8271-4f60-858e-cee871e0aec6" providerId="ADAL" clId="{F759B5E2-468B-4F56-9473-7779F36E7D01}" dt="2021-10-09T15:35:31.774" v="3" actId="167"/>
      <pc:docMkLst>
        <pc:docMk/>
      </pc:docMkLst>
      <pc:sldChg chg="modSp mod">
        <pc:chgData name="Xin Zhang" userId="474f572f-8271-4f60-858e-cee871e0aec6" providerId="ADAL" clId="{F759B5E2-468B-4F56-9473-7779F36E7D01}" dt="2021-10-09T15:35:31.774" v="3" actId="167"/>
        <pc:sldMkLst>
          <pc:docMk/>
          <pc:sldMk cId="353804856" sldId="269"/>
        </pc:sldMkLst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98" creationId="{CBA39E12-BBA4-4E91-9918-39750B0C9172}"/>
          </ac:spMkLst>
        </pc:spChg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99" creationId="{BC8552DC-F751-4FF8-8486-FAA006023C1B}"/>
          </ac:spMkLst>
        </pc:spChg>
        <pc:spChg chg="mod ord">
          <ac:chgData name="Xin Zhang" userId="474f572f-8271-4f60-858e-cee871e0aec6" providerId="ADAL" clId="{F759B5E2-468B-4F56-9473-7779F36E7D01}" dt="2021-10-09T15:35:31.774" v="3" actId="167"/>
          <ac:spMkLst>
            <pc:docMk/>
            <pc:sldMk cId="353804856" sldId="269"/>
            <ac:spMk id="100" creationId="{332C24AA-9FDC-40B6-9488-3E805D30BC5B}"/>
          </ac:spMkLst>
        </pc:spChg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101" creationId="{A858F3F7-BBEE-4F2B-BDDE-A7AE87661148}"/>
          </ac:spMkLst>
        </pc:spChg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102" creationId="{AE7D2542-F6FF-478B-BF7D-963F8207ABBE}"/>
          </ac:spMkLst>
        </pc:spChg>
        <pc:spChg chg="mod ord">
          <ac:chgData name="Xin Zhang" userId="474f572f-8271-4f60-858e-cee871e0aec6" providerId="ADAL" clId="{F759B5E2-468B-4F56-9473-7779F36E7D01}" dt="2021-10-09T15:35:31.774" v="3" actId="167"/>
          <ac:spMkLst>
            <pc:docMk/>
            <pc:sldMk cId="353804856" sldId="269"/>
            <ac:spMk id="103" creationId="{EA706E3A-8EEB-403C-9F1B-61572F507519}"/>
          </ac:spMkLst>
        </pc:spChg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104" creationId="{B9615E1D-802C-4691-8F64-A62B3CE64498}"/>
          </ac:spMkLst>
        </pc:spChg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105" creationId="{488DCF85-2526-48FA-BA1F-359E7D47B682}"/>
          </ac:spMkLst>
        </pc:spChg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106" creationId="{6FE9B8D8-360D-48FE-BD82-7D8642DEA05B}"/>
          </ac:spMkLst>
        </pc:spChg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107" creationId="{A1FAD363-8156-439F-ADDF-1E7A6431E55F}"/>
          </ac:spMkLst>
        </pc:spChg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108" creationId="{B8CCCB0B-0F49-49EC-99CA-21D7B3AACDF5}"/>
          </ac:spMkLst>
        </pc:spChg>
        <pc:spChg chg="mod">
          <ac:chgData name="Xin Zhang" userId="474f572f-8271-4f60-858e-cee871e0aec6" providerId="ADAL" clId="{F759B5E2-468B-4F56-9473-7779F36E7D01}" dt="2021-10-09T15:35:24.730" v="2" actId="1076"/>
          <ac:spMkLst>
            <pc:docMk/>
            <pc:sldMk cId="353804856" sldId="269"/>
            <ac:spMk id="109" creationId="{8EF52985-8598-43DE-9D19-9920F95E0530}"/>
          </ac:spMkLst>
        </pc:spChg>
        <pc:picChg chg="mod">
          <ac:chgData name="Xin Zhang" userId="474f572f-8271-4f60-858e-cee871e0aec6" providerId="ADAL" clId="{F759B5E2-468B-4F56-9473-7779F36E7D01}" dt="2021-10-09T15:35:19.164" v="1" actId="1076"/>
          <ac:picMkLst>
            <pc:docMk/>
            <pc:sldMk cId="353804856" sldId="269"/>
            <ac:picMk id="96" creationId="{A3F78F60-3891-4267-A7E0-7E16F695FB19}"/>
          </ac:picMkLst>
        </pc:picChg>
      </pc:sldChg>
    </pc:docChg>
  </pc:docChgLst>
  <pc:docChgLst>
    <pc:chgData name="Xin Zhang (FA Talent)" userId="474f572f-8271-4f60-858e-cee871e0aec6" providerId="ADAL" clId="{82FA2526-2325-487C-9F25-B0C9B387758D}"/>
    <pc:docChg chg="undo custSel addSld delSld modSld sldOrd modMainMaster addSection delSection modSection replTag">
      <pc:chgData name="Xin Zhang (FA Talent)" userId="474f572f-8271-4f60-858e-cee871e0aec6" providerId="ADAL" clId="{82FA2526-2325-487C-9F25-B0C9B387758D}" dt="2021-09-29T11:10:25.501" v="15654" actId="113"/>
      <pc:docMkLst>
        <pc:docMk/>
      </pc:docMkLst>
      <pc:sldChg chg="addSp delSp modSp mod modTransition">
        <pc:chgData name="Xin Zhang (FA Talent)" userId="474f572f-8271-4f60-858e-cee871e0aec6" providerId="ADAL" clId="{82FA2526-2325-487C-9F25-B0C9B387758D}" dt="2021-09-29T11:04:34.167" v="15498" actId="1076"/>
        <pc:sldMkLst>
          <pc:docMk/>
          <pc:sldMk cId="287503070" sldId="266"/>
        </pc:sldMkLst>
        <pc:spChg chg="mod">
          <ac:chgData name="Xin Zhang (FA Talent)" userId="474f572f-8271-4f60-858e-cee871e0aec6" providerId="ADAL" clId="{82FA2526-2325-487C-9F25-B0C9B387758D}" dt="2021-09-29T11:04:00.764" v="9006" actId="947"/>
          <ac:spMkLst>
            <pc:docMk/>
            <pc:sldMk cId="287503070" sldId="266"/>
            <ac:spMk id="10" creationId="{1E42D491-F123-4B4C-B0AB-E85139DF3B60}"/>
          </ac:spMkLst>
        </pc:spChg>
        <pc:spChg chg="mod">
          <ac:chgData name="Xin Zhang (FA Talent)" userId="474f572f-8271-4f60-858e-cee871e0aec6" providerId="ADAL" clId="{82FA2526-2325-487C-9F25-B0C9B387758D}" dt="2021-09-29T11:04:30.648" v="15497" actId="1076"/>
          <ac:spMkLst>
            <pc:docMk/>
            <pc:sldMk cId="287503070" sldId="266"/>
            <ac:spMk id="11" creationId="{CD08FB4D-16B8-48B5-A1DC-2797BD3DB6A3}"/>
          </ac:spMkLst>
        </pc:spChg>
        <pc:spChg chg="del">
          <ac:chgData name="Xin Zhang (FA Talent)" userId="474f572f-8271-4f60-858e-cee871e0aec6" providerId="ADAL" clId="{82FA2526-2325-487C-9F25-B0C9B387758D}" dt="2021-09-24T02:40:39.809" v="341" actId="478"/>
          <ac:spMkLst>
            <pc:docMk/>
            <pc:sldMk cId="287503070" sldId="266"/>
            <ac:spMk id="14" creationId="{EA7C0536-D104-4F8C-BF7D-35947F14F799}"/>
          </ac:spMkLst>
        </pc:spChg>
        <pc:spChg chg="mod">
          <ac:chgData name="Xin Zhang (FA Talent)" userId="474f572f-8271-4f60-858e-cee871e0aec6" providerId="ADAL" clId="{82FA2526-2325-487C-9F25-B0C9B387758D}" dt="2021-09-29T11:04:00.778" v="9017" actId="947"/>
          <ac:spMkLst>
            <pc:docMk/>
            <pc:sldMk cId="287503070" sldId="266"/>
            <ac:spMk id="20" creationId="{50B2E16C-F5B9-4503-AEC2-AF32A99DCFC2}"/>
          </ac:spMkLst>
        </pc:spChg>
        <pc:spChg chg="mod">
          <ac:chgData name="Xin Zhang (FA Talent)" userId="474f572f-8271-4f60-858e-cee871e0aec6" providerId="ADAL" clId="{82FA2526-2325-487C-9F25-B0C9B387758D}" dt="2021-09-29T11:04:00.827" v="9048" actId="947"/>
          <ac:spMkLst>
            <pc:docMk/>
            <pc:sldMk cId="287503070" sldId="266"/>
            <ac:spMk id="27" creationId="{644CD862-76DA-46BE-88E3-7D83D81CA493}"/>
          </ac:spMkLst>
        </pc:spChg>
        <pc:spChg chg="mod">
          <ac:chgData name="Xin Zhang (FA Talent)" userId="474f572f-8271-4f60-858e-cee871e0aec6" providerId="ADAL" clId="{82FA2526-2325-487C-9F25-B0C9B387758D}" dt="2021-09-29T11:04:00.897" v="9089" actId="947"/>
          <ac:spMkLst>
            <pc:docMk/>
            <pc:sldMk cId="287503070" sldId="266"/>
            <ac:spMk id="28" creationId="{587BCA80-67D9-4B62-B574-A7DC93ADC21D}"/>
          </ac:spMkLst>
        </pc:spChg>
        <pc:spChg chg="mod">
          <ac:chgData name="Xin Zhang (FA Talent)" userId="474f572f-8271-4f60-858e-cee871e0aec6" providerId="ADAL" clId="{82FA2526-2325-487C-9F25-B0C9B387758D}" dt="2021-09-29T11:04:00.954" v="9124" actId="947"/>
          <ac:spMkLst>
            <pc:docMk/>
            <pc:sldMk cId="287503070" sldId="266"/>
            <ac:spMk id="29" creationId="{620A9740-6EBE-45A1-B0BA-804636C33567}"/>
          </ac:spMkLst>
        </pc:spChg>
        <pc:spChg chg="mod">
          <ac:chgData name="Xin Zhang (FA Talent)" userId="474f572f-8271-4f60-858e-cee871e0aec6" providerId="ADAL" clId="{82FA2526-2325-487C-9F25-B0C9B387758D}" dt="2021-09-29T11:04:01.012" v="9158" actId="947"/>
          <ac:spMkLst>
            <pc:docMk/>
            <pc:sldMk cId="287503070" sldId="266"/>
            <ac:spMk id="30" creationId="{DB01F5EE-328F-4F88-ACA9-6BAE9D492A22}"/>
          </ac:spMkLst>
        </pc:spChg>
        <pc:spChg chg="mod">
          <ac:chgData name="Xin Zhang (FA Talent)" userId="474f572f-8271-4f60-858e-cee871e0aec6" providerId="ADAL" clId="{82FA2526-2325-487C-9F25-B0C9B387758D}" dt="2021-09-29T11:04:01.068" v="9193" actId="947"/>
          <ac:spMkLst>
            <pc:docMk/>
            <pc:sldMk cId="287503070" sldId="266"/>
            <ac:spMk id="31" creationId="{0FDB10A1-8D2D-4216-8D91-EF0E4DEF6B24}"/>
          </ac:spMkLst>
        </pc:spChg>
        <pc:spChg chg="mod">
          <ac:chgData name="Xin Zhang (FA Talent)" userId="474f572f-8271-4f60-858e-cee871e0aec6" providerId="ADAL" clId="{82FA2526-2325-487C-9F25-B0C9B387758D}" dt="2021-09-29T11:04:00.766" v="9008" actId="947"/>
          <ac:spMkLst>
            <pc:docMk/>
            <pc:sldMk cId="287503070" sldId="266"/>
            <ac:spMk id="32" creationId="{D4BD9433-FE78-4027-A7AE-2D0F9F83082B}"/>
          </ac:spMkLst>
        </pc:spChg>
        <pc:spChg chg="mod">
          <ac:chgData name="Xin Zhang (FA Talent)" userId="474f572f-8271-4f60-858e-cee871e0aec6" providerId="ADAL" clId="{82FA2526-2325-487C-9F25-B0C9B387758D}" dt="2021-09-29T11:04:00.788" v="9020" actId="947"/>
          <ac:spMkLst>
            <pc:docMk/>
            <pc:sldMk cId="287503070" sldId="266"/>
            <ac:spMk id="33" creationId="{0C9B9ECB-B6F4-45B6-9917-360B41D7999D}"/>
          </ac:spMkLst>
        </pc:spChg>
        <pc:spChg chg="mod">
          <ac:chgData name="Xin Zhang (FA Talent)" userId="474f572f-8271-4f60-858e-cee871e0aec6" providerId="ADAL" clId="{82FA2526-2325-487C-9F25-B0C9B387758D}" dt="2021-09-29T11:04:00.765" v="9007" actId="947"/>
          <ac:spMkLst>
            <pc:docMk/>
            <pc:sldMk cId="287503070" sldId="266"/>
            <ac:spMk id="34" creationId="{7D1D0C4F-31E4-4DA2-AA10-562B9AF94967}"/>
          </ac:spMkLst>
        </pc:spChg>
        <pc:spChg chg="del">
          <ac:chgData name="Xin Zhang (FA Talent)" userId="474f572f-8271-4f60-858e-cee871e0aec6" providerId="ADAL" clId="{82FA2526-2325-487C-9F25-B0C9B387758D}" dt="2021-09-24T02:40:39.809" v="341" actId="478"/>
          <ac:spMkLst>
            <pc:docMk/>
            <pc:sldMk cId="287503070" sldId="266"/>
            <ac:spMk id="35" creationId="{B212216A-E952-4C1A-AC75-79FE6A5EC866}"/>
          </ac:spMkLst>
        </pc:spChg>
        <pc:spChg chg="mod">
          <ac:chgData name="Xin Zhang (FA Talent)" userId="474f572f-8271-4f60-858e-cee871e0aec6" providerId="ADAL" clId="{82FA2526-2325-487C-9F25-B0C9B387758D}" dt="2021-09-29T11:04:00.767" v="9010" actId="947"/>
          <ac:spMkLst>
            <pc:docMk/>
            <pc:sldMk cId="287503070" sldId="266"/>
            <ac:spMk id="36" creationId="{8F53383A-F1BE-4D9A-8AD0-C1558E23C94E}"/>
          </ac:spMkLst>
        </pc:spChg>
        <pc:spChg chg="mod">
          <ac:chgData name="Xin Zhang (FA Talent)" userId="474f572f-8271-4f60-858e-cee871e0aec6" providerId="ADAL" clId="{82FA2526-2325-487C-9F25-B0C9B387758D}" dt="2021-09-29T11:04:00.766" v="9009" actId="947"/>
          <ac:spMkLst>
            <pc:docMk/>
            <pc:sldMk cId="287503070" sldId="266"/>
            <ac:spMk id="37" creationId="{0D4E7DDD-2418-49DD-AE9A-080058B0840C}"/>
          </ac:spMkLst>
        </pc:spChg>
        <pc:spChg chg="mod">
          <ac:chgData name="Xin Zhang (FA Talent)" userId="474f572f-8271-4f60-858e-cee871e0aec6" providerId="ADAL" clId="{82FA2526-2325-487C-9F25-B0C9B387758D}" dt="2021-09-29T11:04:00.779" v="9018" actId="947"/>
          <ac:spMkLst>
            <pc:docMk/>
            <pc:sldMk cId="287503070" sldId="266"/>
            <ac:spMk id="38" creationId="{931A43C7-87CC-433D-89DA-D8D613768C2F}"/>
          </ac:spMkLst>
        </pc:spChg>
        <pc:spChg chg="del">
          <ac:chgData name="Xin Zhang (FA Talent)" userId="474f572f-8271-4f60-858e-cee871e0aec6" providerId="ADAL" clId="{82FA2526-2325-487C-9F25-B0C9B387758D}" dt="2021-09-24T02:40:43.215" v="342" actId="478"/>
          <ac:spMkLst>
            <pc:docMk/>
            <pc:sldMk cId="287503070" sldId="266"/>
            <ac:spMk id="40" creationId="{88115464-3BD1-46DF-963F-97B7D0AEA913}"/>
          </ac:spMkLst>
        </pc:spChg>
        <pc:spChg chg="mod">
          <ac:chgData name="Xin Zhang (FA Talent)" userId="474f572f-8271-4f60-858e-cee871e0aec6" providerId="ADAL" clId="{82FA2526-2325-487C-9F25-B0C9B387758D}" dt="2021-09-29T11:04:00.772" v="9014" actId="947"/>
          <ac:spMkLst>
            <pc:docMk/>
            <pc:sldMk cId="287503070" sldId="266"/>
            <ac:spMk id="41" creationId="{AAC2268B-FBDF-434B-92F5-300A4220FD44}"/>
          </ac:spMkLst>
        </pc:spChg>
        <pc:spChg chg="mod">
          <ac:chgData name="Xin Zhang (FA Talent)" userId="474f572f-8271-4f60-858e-cee871e0aec6" providerId="ADAL" clId="{82FA2526-2325-487C-9F25-B0C9B387758D}" dt="2021-09-29T11:04:00.763" v="9004" actId="947"/>
          <ac:spMkLst>
            <pc:docMk/>
            <pc:sldMk cId="287503070" sldId="266"/>
            <ac:spMk id="50" creationId="{E1B8C64D-13F2-4CAA-B6F0-6CE1D6AD9FB0}"/>
          </ac:spMkLst>
        </pc:spChg>
        <pc:spChg chg="mod">
          <ac:chgData name="Xin Zhang (FA Talent)" userId="474f572f-8271-4f60-858e-cee871e0aec6" providerId="ADAL" clId="{82FA2526-2325-487C-9F25-B0C9B387758D}" dt="2021-09-29T11:04:00.833" v="9052" actId="947"/>
          <ac:spMkLst>
            <pc:docMk/>
            <pc:sldMk cId="287503070" sldId="266"/>
            <ac:spMk id="51" creationId="{8F4CDAA3-9A03-482E-9336-FC29F9A2BFD4}"/>
          </ac:spMkLst>
        </pc:spChg>
        <pc:spChg chg="mod">
          <ac:chgData name="Xin Zhang (FA Talent)" userId="474f572f-8271-4f60-858e-cee871e0aec6" providerId="ADAL" clId="{82FA2526-2325-487C-9F25-B0C9B387758D}" dt="2021-09-29T11:04:00.895" v="9088" actId="947"/>
          <ac:spMkLst>
            <pc:docMk/>
            <pc:sldMk cId="287503070" sldId="266"/>
            <ac:spMk id="52" creationId="{8211F0DE-AF5B-4E21-8C05-933B3232BE18}"/>
          </ac:spMkLst>
        </pc:spChg>
        <pc:spChg chg="mod">
          <ac:chgData name="Xin Zhang (FA Talent)" userId="474f572f-8271-4f60-858e-cee871e0aec6" providerId="ADAL" clId="{82FA2526-2325-487C-9F25-B0C9B387758D}" dt="2021-09-29T11:04:00.960" v="9127" actId="947"/>
          <ac:spMkLst>
            <pc:docMk/>
            <pc:sldMk cId="287503070" sldId="266"/>
            <ac:spMk id="53" creationId="{37D1611A-2C54-456A-9354-D8BBC6C0D05B}"/>
          </ac:spMkLst>
        </pc:spChg>
        <pc:spChg chg="mod">
          <ac:chgData name="Xin Zhang (FA Talent)" userId="474f572f-8271-4f60-858e-cee871e0aec6" providerId="ADAL" clId="{82FA2526-2325-487C-9F25-B0C9B387758D}" dt="2021-09-29T11:04:01.020" v="9162" actId="947"/>
          <ac:spMkLst>
            <pc:docMk/>
            <pc:sldMk cId="287503070" sldId="266"/>
            <ac:spMk id="54" creationId="{B1819992-EF13-4FBB-86FB-F64EE7E8B8FD}"/>
          </ac:spMkLst>
        </pc:spChg>
        <pc:spChg chg="mod">
          <ac:chgData name="Xin Zhang (FA Talent)" userId="474f572f-8271-4f60-858e-cee871e0aec6" providerId="ADAL" clId="{82FA2526-2325-487C-9F25-B0C9B387758D}" dt="2021-09-29T11:04:01.071" v="9196" actId="947"/>
          <ac:spMkLst>
            <pc:docMk/>
            <pc:sldMk cId="287503070" sldId="266"/>
            <ac:spMk id="55" creationId="{AD8CAECB-9C08-49B4-A622-B76B021FCC0F}"/>
          </ac:spMkLst>
        </pc:spChg>
        <pc:spChg chg="mod">
          <ac:chgData name="Xin Zhang (FA Talent)" userId="474f572f-8271-4f60-858e-cee871e0aec6" providerId="ADAL" clId="{82FA2526-2325-487C-9F25-B0C9B387758D}" dt="2021-09-29T11:04:00.760" v="9001" actId="947"/>
          <ac:spMkLst>
            <pc:docMk/>
            <pc:sldMk cId="287503070" sldId="266"/>
            <ac:spMk id="57" creationId="{C31427AD-29D6-4007-8FEC-F411D5BAE6E4}"/>
          </ac:spMkLst>
        </pc:spChg>
        <pc:spChg chg="mod">
          <ac:chgData name="Xin Zhang (FA Talent)" userId="474f572f-8271-4f60-858e-cee871e0aec6" providerId="ADAL" clId="{82FA2526-2325-487C-9F25-B0C9B387758D}" dt="2021-09-29T11:04:00.840" v="9055" actId="947"/>
          <ac:spMkLst>
            <pc:docMk/>
            <pc:sldMk cId="287503070" sldId="266"/>
            <ac:spMk id="58" creationId="{018DB05E-E573-411F-8DF1-ABAED1EF75DD}"/>
          </ac:spMkLst>
        </pc:spChg>
        <pc:spChg chg="mod">
          <ac:chgData name="Xin Zhang (FA Talent)" userId="474f572f-8271-4f60-858e-cee871e0aec6" providerId="ADAL" clId="{82FA2526-2325-487C-9F25-B0C9B387758D}" dt="2021-09-29T11:04:00.898" v="9090" actId="947"/>
          <ac:spMkLst>
            <pc:docMk/>
            <pc:sldMk cId="287503070" sldId="266"/>
            <ac:spMk id="59" creationId="{5F65BC6E-B4B0-4266-87B0-256C42961724}"/>
          </ac:spMkLst>
        </pc:spChg>
        <pc:spChg chg="mod">
          <ac:chgData name="Xin Zhang (FA Talent)" userId="474f572f-8271-4f60-858e-cee871e0aec6" providerId="ADAL" clId="{82FA2526-2325-487C-9F25-B0C9B387758D}" dt="2021-09-29T11:04:00.956" v="9125" actId="947"/>
          <ac:spMkLst>
            <pc:docMk/>
            <pc:sldMk cId="287503070" sldId="266"/>
            <ac:spMk id="60" creationId="{DC73913E-C212-4B13-BD1B-840F6654C3BB}"/>
          </ac:spMkLst>
        </pc:spChg>
        <pc:spChg chg="mod">
          <ac:chgData name="Xin Zhang (FA Talent)" userId="474f572f-8271-4f60-858e-cee871e0aec6" providerId="ADAL" clId="{82FA2526-2325-487C-9F25-B0C9B387758D}" dt="2021-09-29T11:04:01.022" v="9163" actId="947"/>
          <ac:spMkLst>
            <pc:docMk/>
            <pc:sldMk cId="287503070" sldId="266"/>
            <ac:spMk id="61" creationId="{72F15831-A938-442D-AF02-2958959215FA}"/>
          </ac:spMkLst>
        </pc:spChg>
        <pc:spChg chg="mod">
          <ac:chgData name="Xin Zhang (FA Talent)" userId="474f572f-8271-4f60-858e-cee871e0aec6" providerId="ADAL" clId="{82FA2526-2325-487C-9F25-B0C9B387758D}" dt="2021-09-29T11:04:01.075" v="9199" actId="947"/>
          <ac:spMkLst>
            <pc:docMk/>
            <pc:sldMk cId="287503070" sldId="266"/>
            <ac:spMk id="62" creationId="{F014EBEE-888E-4373-ADFE-3868929E5241}"/>
          </ac:spMkLst>
        </pc:spChg>
        <pc:spChg chg="mod">
          <ac:chgData name="Xin Zhang (FA Talent)" userId="474f572f-8271-4f60-858e-cee871e0aec6" providerId="ADAL" clId="{82FA2526-2325-487C-9F25-B0C9B387758D}" dt="2021-09-29T11:04:00.763" v="9005" actId="947"/>
          <ac:spMkLst>
            <pc:docMk/>
            <pc:sldMk cId="287503070" sldId="266"/>
            <ac:spMk id="64" creationId="{1F49C41B-6F5A-46C0-A7F5-5E54007D3C7E}"/>
          </ac:spMkLst>
        </pc:spChg>
        <pc:spChg chg="mod">
          <ac:chgData name="Xin Zhang (FA Talent)" userId="474f572f-8271-4f60-858e-cee871e0aec6" providerId="ADAL" clId="{82FA2526-2325-487C-9F25-B0C9B387758D}" dt="2021-09-29T11:04:00.819" v="9041" actId="947"/>
          <ac:spMkLst>
            <pc:docMk/>
            <pc:sldMk cId="287503070" sldId="266"/>
            <ac:spMk id="65" creationId="{9E5FC561-4683-4D2E-BAFB-6D1C2733393C}"/>
          </ac:spMkLst>
        </pc:spChg>
        <pc:spChg chg="mod">
          <ac:chgData name="Xin Zhang (FA Talent)" userId="474f572f-8271-4f60-858e-cee871e0aec6" providerId="ADAL" clId="{82FA2526-2325-487C-9F25-B0C9B387758D}" dt="2021-09-29T11:04:34.167" v="15498" actId="1076"/>
          <ac:spMkLst>
            <pc:docMk/>
            <pc:sldMk cId="287503070" sldId="266"/>
            <ac:spMk id="67" creationId="{622B0A4D-44C9-4CAF-B909-6E6B4B29BAFC}"/>
          </ac:spMkLst>
        </pc:spChg>
        <pc:spChg chg="mod">
          <ac:chgData name="Xin Zhang (FA Talent)" userId="474f572f-8271-4f60-858e-cee871e0aec6" providerId="ADAL" clId="{82FA2526-2325-487C-9F25-B0C9B387758D}" dt="2021-09-29T11:04:00.887" v="9083" actId="947"/>
          <ac:spMkLst>
            <pc:docMk/>
            <pc:sldMk cId="287503070" sldId="266"/>
            <ac:spMk id="68" creationId="{3153FBDD-A88E-4A41-89EE-A1D78A7A7AAD}"/>
          </ac:spMkLst>
        </pc:spChg>
        <pc:spChg chg="mod">
          <ac:chgData name="Xin Zhang (FA Talent)" userId="474f572f-8271-4f60-858e-cee871e0aec6" providerId="ADAL" clId="{82FA2526-2325-487C-9F25-B0C9B387758D}" dt="2021-09-29T11:04:00.949" v="9121" actId="947"/>
          <ac:spMkLst>
            <pc:docMk/>
            <pc:sldMk cId="287503070" sldId="266"/>
            <ac:spMk id="69" creationId="{24E9F9C5-B832-4270-A250-90F263E5937F}"/>
          </ac:spMkLst>
        </pc:spChg>
        <pc:spChg chg="mod">
          <ac:chgData name="Xin Zhang (FA Talent)" userId="474f572f-8271-4f60-858e-cee871e0aec6" providerId="ADAL" clId="{82FA2526-2325-487C-9F25-B0C9B387758D}" dt="2021-09-29T11:04:01.008" v="9154" actId="947"/>
          <ac:spMkLst>
            <pc:docMk/>
            <pc:sldMk cId="287503070" sldId="266"/>
            <ac:spMk id="70" creationId="{102F7841-07BB-4008-B690-8525156C86F7}"/>
          </ac:spMkLst>
        </pc:spChg>
        <pc:spChg chg="mod">
          <ac:chgData name="Xin Zhang (FA Talent)" userId="474f572f-8271-4f60-858e-cee871e0aec6" providerId="ADAL" clId="{82FA2526-2325-487C-9F25-B0C9B387758D}" dt="2021-09-29T11:04:01.064" v="9189" actId="947"/>
          <ac:spMkLst>
            <pc:docMk/>
            <pc:sldMk cId="287503070" sldId="266"/>
            <ac:spMk id="71" creationId="{B1A960F8-5054-45EE-B3A0-1F91D8C826ED}"/>
          </ac:spMkLst>
        </pc:spChg>
        <pc:spChg chg="mod">
          <ac:chgData name="Xin Zhang (FA Talent)" userId="474f572f-8271-4f60-858e-cee871e0aec6" providerId="ADAL" clId="{82FA2526-2325-487C-9F25-B0C9B387758D}" dt="2021-09-29T11:04:00.762" v="9003" actId="947"/>
          <ac:spMkLst>
            <pc:docMk/>
            <pc:sldMk cId="287503070" sldId="266"/>
            <ac:spMk id="73" creationId="{39B2F195-1792-4398-9107-EC4D8F71553B}"/>
          </ac:spMkLst>
        </pc:spChg>
        <pc:spChg chg="mod">
          <ac:chgData name="Xin Zhang (FA Talent)" userId="474f572f-8271-4f60-858e-cee871e0aec6" providerId="ADAL" clId="{82FA2526-2325-487C-9F25-B0C9B387758D}" dt="2021-09-29T11:04:00.843" v="9056" actId="947"/>
          <ac:spMkLst>
            <pc:docMk/>
            <pc:sldMk cId="287503070" sldId="266"/>
            <ac:spMk id="74" creationId="{6156C3FC-F6C3-448B-9E15-6F26FE33BD47}"/>
          </ac:spMkLst>
        </pc:spChg>
        <pc:spChg chg="mod">
          <ac:chgData name="Xin Zhang (FA Talent)" userId="474f572f-8271-4f60-858e-cee871e0aec6" providerId="ADAL" clId="{82FA2526-2325-487C-9F25-B0C9B387758D}" dt="2021-09-29T11:04:00.903" v="9092" actId="947"/>
          <ac:spMkLst>
            <pc:docMk/>
            <pc:sldMk cId="287503070" sldId="266"/>
            <ac:spMk id="75" creationId="{32ACCDEA-1547-4942-9F7C-94E723EE3723}"/>
          </ac:spMkLst>
        </pc:spChg>
        <pc:spChg chg="mod">
          <ac:chgData name="Xin Zhang (FA Talent)" userId="474f572f-8271-4f60-858e-cee871e0aec6" providerId="ADAL" clId="{82FA2526-2325-487C-9F25-B0C9B387758D}" dt="2021-09-29T11:04:00.964" v="9128" actId="947"/>
          <ac:spMkLst>
            <pc:docMk/>
            <pc:sldMk cId="287503070" sldId="266"/>
            <ac:spMk id="76" creationId="{D55B83F2-D358-4912-820F-F38B9C0D61E1}"/>
          </ac:spMkLst>
        </pc:spChg>
        <pc:spChg chg="mod">
          <ac:chgData name="Xin Zhang (FA Talent)" userId="474f572f-8271-4f60-858e-cee871e0aec6" providerId="ADAL" clId="{82FA2526-2325-487C-9F25-B0C9B387758D}" dt="2021-09-29T11:04:01.027" v="9164" actId="947"/>
          <ac:spMkLst>
            <pc:docMk/>
            <pc:sldMk cId="287503070" sldId="266"/>
            <ac:spMk id="77" creationId="{A5E663D9-A268-46E7-A0BE-79279E25253E}"/>
          </ac:spMkLst>
        </pc:spChg>
        <pc:spChg chg="mod">
          <ac:chgData name="Xin Zhang (FA Talent)" userId="474f572f-8271-4f60-858e-cee871e0aec6" providerId="ADAL" clId="{82FA2526-2325-487C-9F25-B0C9B387758D}" dt="2021-09-29T11:04:01.074" v="9198" actId="947"/>
          <ac:spMkLst>
            <pc:docMk/>
            <pc:sldMk cId="287503070" sldId="266"/>
            <ac:spMk id="78" creationId="{ACB0C64E-37C8-4856-9175-B96E158A3D52}"/>
          </ac:spMkLst>
        </pc:spChg>
        <pc:spChg chg="mod">
          <ac:chgData name="Xin Zhang (FA Talent)" userId="474f572f-8271-4f60-858e-cee871e0aec6" providerId="ADAL" clId="{82FA2526-2325-487C-9F25-B0C9B387758D}" dt="2021-09-29T11:04:00.761" v="9002" actId="947"/>
          <ac:spMkLst>
            <pc:docMk/>
            <pc:sldMk cId="287503070" sldId="266"/>
            <ac:spMk id="101" creationId="{C18D24DA-C504-4371-8F37-9988C59564EB}"/>
          </ac:spMkLst>
        </pc:spChg>
        <pc:spChg chg="mod">
          <ac:chgData name="Xin Zhang (FA Talent)" userId="474f572f-8271-4f60-858e-cee871e0aec6" providerId="ADAL" clId="{82FA2526-2325-487C-9F25-B0C9B387758D}" dt="2021-09-29T11:04:00.825" v="9047" actId="947"/>
          <ac:spMkLst>
            <pc:docMk/>
            <pc:sldMk cId="287503070" sldId="266"/>
            <ac:spMk id="102" creationId="{54EBA824-09B3-48C9-A052-51A9BE597C67}"/>
          </ac:spMkLst>
        </pc:spChg>
        <pc:spChg chg="mod">
          <ac:chgData name="Xin Zhang (FA Talent)" userId="474f572f-8271-4f60-858e-cee871e0aec6" providerId="ADAL" clId="{82FA2526-2325-487C-9F25-B0C9B387758D}" dt="2021-09-29T11:04:00.880" v="9078" actId="947"/>
          <ac:spMkLst>
            <pc:docMk/>
            <pc:sldMk cId="287503070" sldId="266"/>
            <ac:spMk id="103" creationId="{8D7BDCC7-C9A4-4F28-8ABE-24CD26EE3A32}"/>
          </ac:spMkLst>
        </pc:spChg>
        <pc:spChg chg="mod">
          <ac:chgData name="Xin Zhang (FA Talent)" userId="474f572f-8271-4f60-858e-cee871e0aec6" providerId="ADAL" clId="{82FA2526-2325-487C-9F25-B0C9B387758D}" dt="2021-09-29T11:04:00.941" v="9115" actId="947"/>
          <ac:spMkLst>
            <pc:docMk/>
            <pc:sldMk cId="287503070" sldId="266"/>
            <ac:spMk id="104" creationId="{5A809C75-6A35-4079-A827-169F274D3D98}"/>
          </ac:spMkLst>
        </pc:spChg>
        <pc:spChg chg="mod">
          <ac:chgData name="Xin Zhang (FA Talent)" userId="474f572f-8271-4f60-858e-cee871e0aec6" providerId="ADAL" clId="{82FA2526-2325-487C-9F25-B0C9B387758D}" dt="2021-09-29T11:04:01.002" v="9151" actId="947"/>
          <ac:spMkLst>
            <pc:docMk/>
            <pc:sldMk cId="287503070" sldId="266"/>
            <ac:spMk id="105" creationId="{F7341F07-1031-4B73-A2B3-A4DB516E925C}"/>
          </ac:spMkLst>
        </pc:spChg>
        <pc:spChg chg="mod">
          <ac:chgData name="Xin Zhang (FA Talent)" userId="474f572f-8271-4f60-858e-cee871e0aec6" providerId="ADAL" clId="{82FA2526-2325-487C-9F25-B0C9B387758D}" dt="2021-09-29T11:04:01.061" v="9186" actId="947"/>
          <ac:spMkLst>
            <pc:docMk/>
            <pc:sldMk cId="287503070" sldId="266"/>
            <ac:spMk id="106" creationId="{2E65CF6F-621D-4FF3-819D-263179608007}"/>
          </ac:spMkLst>
        </pc:spChg>
        <pc:spChg chg="mod">
          <ac:chgData name="Xin Zhang (FA Talent)" userId="474f572f-8271-4f60-858e-cee871e0aec6" providerId="ADAL" clId="{82FA2526-2325-487C-9F25-B0C9B387758D}" dt="2021-09-29T11:04:00.769" v="9012" actId="947"/>
          <ac:spMkLst>
            <pc:docMk/>
            <pc:sldMk cId="287503070" sldId="266"/>
            <ac:spMk id="108" creationId="{3814729C-559E-4B66-B048-E739795756EF}"/>
          </ac:spMkLst>
        </pc:spChg>
        <pc:spChg chg="mod">
          <ac:chgData name="Xin Zhang (FA Talent)" userId="474f572f-8271-4f60-858e-cee871e0aec6" providerId="ADAL" clId="{82FA2526-2325-487C-9F25-B0C9B387758D}" dt="2021-09-29T11:04:00.828" v="9049" actId="947"/>
          <ac:spMkLst>
            <pc:docMk/>
            <pc:sldMk cId="287503070" sldId="266"/>
            <ac:spMk id="109" creationId="{0515EBEC-AE8F-41C7-A387-11943FB34E17}"/>
          </ac:spMkLst>
        </pc:spChg>
        <pc:spChg chg="mod">
          <ac:chgData name="Xin Zhang (FA Talent)" userId="474f572f-8271-4f60-858e-cee871e0aec6" providerId="ADAL" clId="{82FA2526-2325-487C-9F25-B0C9B387758D}" dt="2021-09-29T11:04:00.894" v="9087" actId="947"/>
          <ac:spMkLst>
            <pc:docMk/>
            <pc:sldMk cId="287503070" sldId="266"/>
            <ac:spMk id="110" creationId="{FBB2B9FF-A5C6-413F-B842-06A699762FB6}"/>
          </ac:spMkLst>
        </pc:spChg>
        <pc:spChg chg="mod">
          <ac:chgData name="Xin Zhang (FA Talent)" userId="474f572f-8271-4f60-858e-cee871e0aec6" providerId="ADAL" clId="{82FA2526-2325-487C-9F25-B0C9B387758D}" dt="2021-09-29T11:04:00.951" v="9122" actId="947"/>
          <ac:spMkLst>
            <pc:docMk/>
            <pc:sldMk cId="287503070" sldId="266"/>
            <ac:spMk id="111" creationId="{E3C15B70-1F83-4361-9530-D6E4C045621D}"/>
          </ac:spMkLst>
        </pc:spChg>
        <pc:spChg chg="mod">
          <ac:chgData name="Xin Zhang (FA Talent)" userId="474f572f-8271-4f60-858e-cee871e0aec6" providerId="ADAL" clId="{82FA2526-2325-487C-9F25-B0C9B387758D}" dt="2021-09-29T11:04:01.009" v="9155" actId="947"/>
          <ac:spMkLst>
            <pc:docMk/>
            <pc:sldMk cId="287503070" sldId="266"/>
            <ac:spMk id="112" creationId="{8070E7F7-A161-42F4-B3BF-A51B94B72D81}"/>
          </ac:spMkLst>
        </pc:spChg>
        <pc:spChg chg="mod">
          <ac:chgData name="Xin Zhang (FA Talent)" userId="474f572f-8271-4f60-858e-cee871e0aec6" providerId="ADAL" clId="{82FA2526-2325-487C-9F25-B0C9B387758D}" dt="2021-09-29T11:04:01.069" v="9194" actId="947"/>
          <ac:spMkLst>
            <pc:docMk/>
            <pc:sldMk cId="287503070" sldId="266"/>
            <ac:spMk id="113" creationId="{87F3B9A8-CFAA-453F-AC03-E64196FD6B25}"/>
          </ac:spMkLst>
        </pc:spChg>
        <pc:spChg chg="mod">
          <ac:chgData name="Xin Zhang (FA Talent)" userId="474f572f-8271-4f60-858e-cee871e0aec6" providerId="ADAL" clId="{82FA2526-2325-487C-9F25-B0C9B387758D}" dt="2021-09-29T11:04:00.777" v="9016" actId="947"/>
          <ac:spMkLst>
            <pc:docMk/>
            <pc:sldMk cId="287503070" sldId="266"/>
            <ac:spMk id="115" creationId="{0401A878-AA83-4687-AC78-A1242B94CB01}"/>
          </ac:spMkLst>
        </pc:spChg>
        <pc:spChg chg="mod">
          <ac:chgData name="Xin Zhang (FA Talent)" userId="474f572f-8271-4f60-858e-cee871e0aec6" providerId="ADAL" clId="{82FA2526-2325-487C-9F25-B0C9B387758D}" dt="2021-09-29T11:04:00.837" v="9054" actId="947"/>
          <ac:spMkLst>
            <pc:docMk/>
            <pc:sldMk cId="287503070" sldId="266"/>
            <ac:spMk id="116" creationId="{76B89255-EA92-4E84-B86B-20037658D584}"/>
          </ac:spMkLst>
        </pc:spChg>
        <pc:spChg chg="mod">
          <ac:chgData name="Xin Zhang (FA Talent)" userId="474f572f-8271-4f60-858e-cee871e0aec6" providerId="ADAL" clId="{82FA2526-2325-487C-9F25-B0C9B387758D}" dt="2021-09-29T11:04:00.902" v="9091" actId="947"/>
          <ac:spMkLst>
            <pc:docMk/>
            <pc:sldMk cId="287503070" sldId="266"/>
            <ac:spMk id="117" creationId="{4D63CD64-656B-41BF-AD53-00C7486E8B9D}"/>
          </ac:spMkLst>
        </pc:spChg>
        <pc:spChg chg="mod">
          <ac:chgData name="Xin Zhang (FA Talent)" userId="474f572f-8271-4f60-858e-cee871e0aec6" providerId="ADAL" clId="{82FA2526-2325-487C-9F25-B0C9B387758D}" dt="2021-09-29T11:04:00.958" v="9126" actId="947"/>
          <ac:spMkLst>
            <pc:docMk/>
            <pc:sldMk cId="287503070" sldId="266"/>
            <ac:spMk id="118" creationId="{D295A689-B814-4192-B44D-E6DB8578EF96}"/>
          </ac:spMkLst>
        </pc:spChg>
        <pc:spChg chg="mod">
          <ac:chgData name="Xin Zhang (FA Talent)" userId="474f572f-8271-4f60-858e-cee871e0aec6" providerId="ADAL" clId="{82FA2526-2325-487C-9F25-B0C9B387758D}" dt="2021-09-29T11:04:01.019" v="9161" actId="947"/>
          <ac:spMkLst>
            <pc:docMk/>
            <pc:sldMk cId="287503070" sldId="266"/>
            <ac:spMk id="119" creationId="{B558596E-3965-4DED-BC95-E1E6E2A08E58}"/>
          </ac:spMkLst>
        </pc:spChg>
        <pc:spChg chg="mod">
          <ac:chgData name="Xin Zhang (FA Talent)" userId="474f572f-8271-4f60-858e-cee871e0aec6" providerId="ADAL" clId="{82FA2526-2325-487C-9F25-B0C9B387758D}" dt="2021-09-29T11:04:01.077" v="9200" actId="947"/>
          <ac:spMkLst>
            <pc:docMk/>
            <pc:sldMk cId="287503070" sldId="266"/>
            <ac:spMk id="120" creationId="{107F0539-7669-4A2D-9916-2D54A6E7F074}"/>
          </ac:spMkLst>
        </pc:spChg>
        <pc:spChg chg="mod">
          <ac:chgData name="Xin Zhang (FA Talent)" userId="474f572f-8271-4f60-858e-cee871e0aec6" providerId="ADAL" clId="{82FA2526-2325-487C-9F25-B0C9B387758D}" dt="2021-09-29T11:04:00.771" v="9013" actId="947"/>
          <ac:spMkLst>
            <pc:docMk/>
            <pc:sldMk cId="287503070" sldId="266"/>
            <ac:spMk id="122" creationId="{5DC0ADAB-CD05-43BC-A6F7-1EC141E2FDC5}"/>
          </ac:spMkLst>
        </pc:spChg>
        <pc:spChg chg="mod">
          <ac:chgData name="Xin Zhang (FA Talent)" userId="474f572f-8271-4f60-858e-cee871e0aec6" providerId="ADAL" clId="{82FA2526-2325-487C-9F25-B0C9B387758D}" dt="2021-09-29T11:04:00.830" v="9050" actId="947"/>
          <ac:spMkLst>
            <pc:docMk/>
            <pc:sldMk cId="287503070" sldId="266"/>
            <ac:spMk id="123" creationId="{FD5A9EE2-A7F3-43F1-BFCB-3E9D978E316D}"/>
          </ac:spMkLst>
        </pc:spChg>
        <pc:spChg chg="mod">
          <ac:chgData name="Xin Zhang (FA Talent)" userId="474f572f-8271-4f60-858e-cee871e0aec6" providerId="ADAL" clId="{82FA2526-2325-487C-9F25-B0C9B387758D}" dt="2021-09-29T11:04:00.886" v="9082" actId="947"/>
          <ac:spMkLst>
            <pc:docMk/>
            <pc:sldMk cId="287503070" sldId="266"/>
            <ac:spMk id="124" creationId="{465D2B55-32B0-4238-B24F-456C9568C670}"/>
          </ac:spMkLst>
        </pc:spChg>
        <pc:spChg chg="mod">
          <ac:chgData name="Xin Zhang (FA Talent)" userId="474f572f-8271-4f60-858e-cee871e0aec6" providerId="ADAL" clId="{82FA2526-2325-487C-9F25-B0C9B387758D}" dt="2021-09-29T11:04:00.945" v="9118" actId="947"/>
          <ac:spMkLst>
            <pc:docMk/>
            <pc:sldMk cId="287503070" sldId="266"/>
            <ac:spMk id="125" creationId="{05E9B4F7-C155-400E-8942-C968402ABE40}"/>
          </ac:spMkLst>
        </pc:spChg>
        <pc:spChg chg="mod">
          <ac:chgData name="Xin Zhang (FA Talent)" userId="474f572f-8271-4f60-858e-cee871e0aec6" providerId="ADAL" clId="{82FA2526-2325-487C-9F25-B0C9B387758D}" dt="2021-09-29T11:04:01.003" v="9152" actId="947"/>
          <ac:spMkLst>
            <pc:docMk/>
            <pc:sldMk cId="287503070" sldId="266"/>
            <ac:spMk id="126" creationId="{87522BAB-5E6B-4463-9351-75735A283B7E}"/>
          </ac:spMkLst>
        </pc:spChg>
        <pc:spChg chg="mod">
          <ac:chgData name="Xin Zhang (FA Talent)" userId="474f572f-8271-4f60-858e-cee871e0aec6" providerId="ADAL" clId="{82FA2526-2325-487C-9F25-B0C9B387758D}" dt="2021-09-29T11:04:01.053" v="9179" actId="947"/>
          <ac:spMkLst>
            <pc:docMk/>
            <pc:sldMk cId="287503070" sldId="266"/>
            <ac:spMk id="127" creationId="{F19AACDC-A0CA-467B-90BB-15C9A6ED54B0}"/>
          </ac:spMkLst>
        </pc:spChg>
        <pc:grpChg chg="mod modVis">
          <ac:chgData name="Xin Zhang (FA Talent)" userId="474f572f-8271-4f60-858e-cee871e0aec6" providerId="ADAL" clId="{82FA2526-2325-487C-9F25-B0C9B387758D}" dt="2021-09-24T02:44:25.902" v="459" actId="33935"/>
          <ac:grpSpMkLst>
            <pc:docMk/>
            <pc:sldMk cId="287503070" sldId="266"/>
            <ac:grpSpMk id="13" creationId="{07CFED82-1AD5-48CE-952E-83D476F304FE}"/>
          </ac:grpSpMkLst>
        </pc:grpChg>
        <pc:grpChg chg="del">
          <ac:chgData name="Xin Zhang (FA Talent)" userId="474f572f-8271-4f60-858e-cee871e0aec6" providerId="ADAL" clId="{82FA2526-2325-487C-9F25-B0C9B387758D}" dt="2021-09-24T02:44:24.743" v="458" actId="478"/>
          <ac:grpSpMkLst>
            <pc:docMk/>
            <pc:sldMk cId="287503070" sldId="266"/>
            <ac:grpSpMk id="79" creationId="{109F029A-EF9B-46C1-9CC8-A3A5EC1E9EA0}"/>
          </ac:grpSpMkLst>
        </pc:grpChg>
        <pc:grpChg chg="del">
          <ac:chgData name="Xin Zhang (FA Talent)" userId="474f572f-8271-4f60-858e-cee871e0aec6" providerId="ADAL" clId="{82FA2526-2325-487C-9F25-B0C9B387758D}" dt="2021-09-24T02:40:58.428" v="343" actId="478"/>
          <ac:grpSpMkLst>
            <pc:docMk/>
            <pc:sldMk cId="287503070" sldId="266"/>
            <ac:grpSpMk id="86" creationId="{F36FEFB9-E463-4BC8-8F6A-9B9692CFBA62}"/>
          </ac:grpSpMkLst>
        </pc:grpChg>
        <pc:grpChg chg="del">
          <ac:chgData name="Xin Zhang (FA Talent)" userId="474f572f-8271-4f60-858e-cee871e0aec6" providerId="ADAL" clId="{82FA2526-2325-487C-9F25-B0C9B387758D}" dt="2021-09-24T02:44:24.743" v="458" actId="478"/>
          <ac:grpSpMkLst>
            <pc:docMk/>
            <pc:sldMk cId="287503070" sldId="266"/>
            <ac:grpSpMk id="93" creationId="{2952F67D-BCD7-482C-8735-024DCD4EBD88}"/>
          </ac:grpSpMkLst>
        </pc:grpChg>
        <pc:grpChg chg="add mod ord">
          <ac:chgData name="Xin Zhang (FA Talent)" userId="474f572f-8271-4f60-858e-cee871e0aec6" providerId="ADAL" clId="{82FA2526-2325-487C-9F25-B0C9B387758D}" dt="2021-09-24T03:36:37.664" v="1382" actId="1076"/>
          <ac:grpSpMkLst>
            <pc:docMk/>
            <pc:sldMk cId="287503070" sldId="266"/>
            <ac:grpSpMk id="100" creationId="{322680D5-B4F1-42F3-A44A-C17C63B671E6}"/>
          </ac:grpSpMkLst>
        </pc:grpChg>
        <pc:grpChg chg="add mod ord">
          <ac:chgData name="Xin Zhang (FA Talent)" userId="474f572f-8271-4f60-858e-cee871e0aec6" providerId="ADAL" clId="{82FA2526-2325-487C-9F25-B0C9B387758D}" dt="2021-09-24T03:36:47.956" v="1383" actId="1076"/>
          <ac:grpSpMkLst>
            <pc:docMk/>
            <pc:sldMk cId="287503070" sldId="266"/>
            <ac:grpSpMk id="107" creationId="{5913621F-47A5-4B1D-8FB0-5E41275A09E3}"/>
          </ac:grpSpMkLst>
        </pc:grpChg>
        <pc:grpChg chg="add mod ord">
          <ac:chgData name="Xin Zhang (FA Talent)" userId="474f572f-8271-4f60-858e-cee871e0aec6" providerId="ADAL" clId="{82FA2526-2325-487C-9F25-B0C9B387758D}" dt="2021-09-24T02:44:43.900" v="462" actId="167"/>
          <ac:grpSpMkLst>
            <pc:docMk/>
            <pc:sldMk cId="287503070" sldId="266"/>
            <ac:grpSpMk id="114" creationId="{FFC05046-08B0-45FD-B96A-9A79AB5B71FA}"/>
          </ac:grpSpMkLst>
        </pc:grpChg>
        <pc:grpChg chg="add mod ord">
          <ac:chgData name="Xin Zhang (FA Talent)" userId="474f572f-8271-4f60-858e-cee871e0aec6" providerId="ADAL" clId="{82FA2526-2325-487C-9F25-B0C9B387758D}" dt="2021-09-24T02:44:43.900" v="462" actId="167"/>
          <ac:grpSpMkLst>
            <pc:docMk/>
            <pc:sldMk cId="287503070" sldId="266"/>
            <ac:grpSpMk id="121" creationId="{E385901D-2B33-4955-B95C-039CFF13D93A}"/>
          </ac:grpSpMkLst>
        </pc:grpChg>
        <pc:cxnChg chg="del">
          <ac:chgData name="Xin Zhang (FA Talent)" userId="474f572f-8271-4f60-858e-cee871e0aec6" providerId="ADAL" clId="{82FA2526-2325-487C-9F25-B0C9B387758D}" dt="2021-09-24T02:40:39.809" v="341" actId="478"/>
          <ac:cxnSpMkLst>
            <pc:docMk/>
            <pc:sldMk cId="287503070" sldId="266"/>
            <ac:cxnSpMk id="16" creationId="{8827EDAD-E7FC-48A9-8A41-0210F4B9EE2F}"/>
          </ac:cxnSpMkLst>
        </pc:cxnChg>
        <pc:cxnChg chg="del">
          <ac:chgData name="Xin Zhang (FA Talent)" userId="474f572f-8271-4f60-858e-cee871e0aec6" providerId="ADAL" clId="{82FA2526-2325-487C-9F25-B0C9B387758D}" dt="2021-09-24T02:40:43.215" v="342" actId="478"/>
          <ac:cxnSpMkLst>
            <pc:docMk/>
            <pc:sldMk cId="287503070" sldId="266"/>
            <ac:cxnSpMk id="17" creationId="{2680ACA1-5EAA-4B65-9C24-A084DC43374E}"/>
          </ac:cxnSpMkLst>
        </pc:cxnChg>
        <pc:cxnChg chg="del">
          <ac:chgData name="Xin Zhang (FA Talent)" userId="474f572f-8271-4f60-858e-cee871e0aec6" providerId="ADAL" clId="{82FA2526-2325-487C-9F25-B0C9B387758D}" dt="2021-09-24T02:40:43.215" v="342" actId="478"/>
          <ac:cxnSpMkLst>
            <pc:docMk/>
            <pc:sldMk cId="287503070" sldId="266"/>
            <ac:cxnSpMk id="18" creationId="{E0D13DDB-7813-49D2-A60F-4085A50F99FB}"/>
          </ac:cxnSpMkLst>
        </pc:cxnChg>
        <pc:cxnChg chg="del">
          <ac:chgData name="Xin Zhang (FA Talent)" userId="474f572f-8271-4f60-858e-cee871e0aec6" providerId="ADAL" clId="{82FA2526-2325-487C-9F25-B0C9B387758D}" dt="2021-09-24T02:40:39.809" v="341" actId="478"/>
          <ac:cxnSpMkLst>
            <pc:docMk/>
            <pc:sldMk cId="287503070" sldId="266"/>
            <ac:cxnSpMk id="19" creationId="{316BF97A-0C2E-4FCC-B865-317D7E5B7119}"/>
          </ac:cxnSpMkLst>
        </pc:cxnChg>
        <pc:cxnChg chg="del">
          <ac:chgData name="Xin Zhang (FA Talent)" userId="474f572f-8271-4f60-858e-cee871e0aec6" providerId="ADAL" clId="{82FA2526-2325-487C-9F25-B0C9B387758D}" dt="2021-09-24T02:40:43.215" v="342" actId="478"/>
          <ac:cxnSpMkLst>
            <pc:docMk/>
            <pc:sldMk cId="287503070" sldId="266"/>
            <ac:cxnSpMk id="21" creationId="{9CAC786D-539C-4378-9CE4-1578FD52041B}"/>
          </ac:cxnSpMkLst>
        </pc:cxnChg>
      </pc:sldChg>
      <pc:sldChg chg="addSp modSp mod modTransition">
        <pc:chgData name="Xin Zhang (FA Talent)" userId="474f572f-8271-4f60-858e-cee871e0aec6" providerId="ADAL" clId="{82FA2526-2325-487C-9F25-B0C9B387758D}" dt="2021-09-29T11:04:52.262" v="15526" actId="114"/>
        <pc:sldMkLst>
          <pc:docMk/>
          <pc:sldMk cId="1215098566" sldId="267"/>
        </pc:sldMkLst>
        <pc:spChg chg="mod">
          <ac:chgData name="Xin Zhang (FA Talent)" userId="474f572f-8271-4f60-858e-cee871e0aec6" providerId="ADAL" clId="{82FA2526-2325-487C-9F25-B0C9B387758D}" dt="2021-09-29T11:04:01.092" v="9204" actId="947"/>
          <ac:spMkLst>
            <pc:docMk/>
            <pc:sldMk cId="1215098566" sldId="267"/>
            <ac:spMk id="12" creationId="{D5A47842-50DB-4CCF-AD97-C86DE002F1E6}"/>
          </ac:spMkLst>
        </pc:spChg>
        <pc:spChg chg="mod">
          <ac:chgData name="Xin Zhang (FA Talent)" userId="474f572f-8271-4f60-858e-cee871e0aec6" providerId="ADAL" clId="{82FA2526-2325-487C-9F25-B0C9B387758D}" dt="2021-09-29T11:04:01.096" v="9208" actId="947"/>
          <ac:spMkLst>
            <pc:docMk/>
            <pc:sldMk cId="1215098566" sldId="267"/>
            <ac:spMk id="13" creationId="{C778AFBB-FAD8-43B8-A9C3-2E3D8CC0AB77}"/>
          </ac:spMkLst>
        </pc:spChg>
        <pc:spChg chg="mod">
          <ac:chgData name="Xin Zhang (FA Talent)" userId="474f572f-8271-4f60-858e-cee871e0aec6" providerId="ADAL" clId="{82FA2526-2325-487C-9F25-B0C9B387758D}" dt="2021-09-29T11:04:01.099" v="9212" actId="947"/>
          <ac:spMkLst>
            <pc:docMk/>
            <pc:sldMk cId="1215098566" sldId="267"/>
            <ac:spMk id="14" creationId="{99D93EF7-1664-4B70-AC55-1C2ABA7ECDEE}"/>
          </ac:spMkLst>
        </pc:spChg>
        <pc:spChg chg="mod">
          <ac:chgData name="Xin Zhang (FA Talent)" userId="474f572f-8271-4f60-858e-cee871e0aec6" providerId="ADAL" clId="{82FA2526-2325-487C-9F25-B0C9B387758D}" dt="2021-09-29T11:04:01.103" v="9216" actId="947"/>
          <ac:spMkLst>
            <pc:docMk/>
            <pc:sldMk cId="1215098566" sldId="267"/>
            <ac:spMk id="15" creationId="{EA7B660C-1292-4C98-A40C-299D4BA7A912}"/>
          </ac:spMkLst>
        </pc:spChg>
        <pc:spChg chg="mod">
          <ac:chgData name="Xin Zhang (FA Talent)" userId="474f572f-8271-4f60-858e-cee871e0aec6" providerId="ADAL" clId="{82FA2526-2325-487C-9F25-B0C9B387758D}" dt="2021-09-29T11:04:01.106" v="9220" actId="947"/>
          <ac:spMkLst>
            <pc:docMk/>
            <pc:sldMk cId="1215098566" sldId="267"/>
            <ac:spMk id="16" creationId="{7B10F0E6-5817-4D02-96D4-55D2B603597A}"/>
          </ac:spMkLst>
        </pc:spChg>
        <pc:spChg chg="mod">
          <ac:chgData name="Xin Zhang (FA Talent)" userId="474f572f-8271-4f60-858e-cee871e0aec6" providerId="ADAL" clId="{82FA2526-2325-487C-9F25-B0C9B387758D}" dt="2021-09-29T11:04:01.110" v="9224" actId="947"/>
          <ac:spMkLst>
            <pc:docMk/>
            <pc:sldMk cId="1215098566" sldId="267"/>
            <ac:spMk id="17" creationId="{0AE945B2-8AAE-44BB-BDEB-53185229DCB3}"/>
          </ac:spMkLst>
        </pc:spChg>
        <pc:spChg chg="mod">
          <ac:chgData name="Xin Zhang (FA Talent)" userId="474f572f-8271-4f60-858e-cee871e0aec6" providerId="ADAL" clId="{82FA2526-2325-487C-9F25-B0C9B387758D}" dt="2021-09-29T11:04:52.262" v="15526" actId="114"/>
          <ac:spMkLst>
            <pc:docMk/>
            <pc:sldMk cId="1215098566" sldId="267"/>
            <ac:spMk id="19" creationId="{5EF3B38B-B820-424A-8E25-3FF6496F6A45}"/>
          </ac:spMkLst>
        </pc:spChg>
        <pc:spChg chg="mod">
          <ac:chgData name="Xin Zhang (FA Talent)" userId="474f572f-8271-4f60-858e-cee871e0aec6" providerId="ADAL" clId="{82FA2526-2325-487C-9F25-B0C9B387758D}" dt="2021-09-29T11:04:01.303" v="9303" actId="947"/>
          <ac:spMkLst>
            <pc:docMk/>
            <pc:sldMk cId="1215098566" sldId="267"/>
            <ac:spMk id="20" creationId="{FA6CB407-C33A-423B-9DD8-8D3543D90AE4}"/>
          </ac:spMkLst>
        </pc:spChg>
        <pc:spChg chg="mod">
          <ac:chgData name="Xin Zhang (FA Talent)" userId="474f572f-8271-4f60-858e-cee871e0aec6" providerId="ADAL" clId="{82FA2526-2325-487C-9F25-B0C9B387758D}" dt="2021-09-29T11:04:01.308" v="9306" actId="947"/>
          <ac:spMkLst>
            <pc:docMk/>
            <pc:sldMk cId="1215098566" sldId="267"/>
            <ac:spMk id="52" creationId="{5D4D5E06-7046-4093-BBE9-1E778D1D5C4E}"/>
          </ac:spMkLst>
        </pc:spChg>
        <pc:spChg chg="mod">
          <ac:chgData name="Xin Zhang (FA Talent)" userId="474f572f-8271-4f60-858e-cee871e0aec6" providerId="ADAL" clId="{82FA2526-2325-487C-9F25-B0C9B387758D}" dt="2021-09-29T11:04:52.262" v="15526" actId="114"/>
          <ac:spMkLst>
            <pc:docMk/>
            <pc:sldMk cId="1215098566" sldId="267"/>
            <ac:spMk id="56" creationId="{AF56D806-8D65-4336-88BD-4E5B0FCA63FB}"/>
          </ac:spMkLst>
        </pc:spChg>
        <pc:spChg chg="mod">
          <ac:chgData name="Xin Zhang (FA Talent)" userId="474f572f-8271-4f60-858e-cee871e0aec6" providerId="ADAL" clId="{82FA2526-2325-487C-9F25-B0C9B387758D}" dt="2021-09-29T11:04:01.312" v="9309" actId="947"/>
          <ac:spMkLst>
            <pc:docMk/>
            <pc:sldMk cId="1215098566" sldId="267"/>
            <ac:spMk id="57" creationId="{D7CBA56E-B07F-4746-B42D-AFC940263C51}"/>
          </ac:spMkLst>
        </pc:spChg>
        <pc:spChg chg="mod">
          <ac:chgData name="Xin Zhang (FA Talent)" userId="474f572f-8271-4f60-858e-cee871e0aec6" providerId="ADAL" clId="{82FA2526-2325-487C-9F25-B0C9B387758D}" dt="2021-09-29T11:04:01.298" v="9301" actId="947"/>
          <ac:spMkLst>
            <pc:docMk/>
            <pc:sldMk cId="1215098566" sldId="267"/>
            <ac:spMk id="58" creationId="{5B35F9AD-D5E8-4979-BA7E-3B361AC2F749}"/>
          </ac:spMkLst>
        </pc:spChg>
        <pc:spChg chg="mod">
          <ac:chgData name="Xin Zhang (FA Talent)" userId="474f572f-8271-4f60-858e-cee871e0aec6" providerId="ADAL" clId="{82FA2526-2325-487C-9F25-B0C9B387758D}" dt="2021-09-29T11:04:01.253" v="9278" actId="947"/>
          <ac:spMkLst>
            <pc:docMk/>
            <pc:sldMk cId="1215098566" sldId="267"/>
            <ac:spMk id="59" creationId="{BE98FEF4-99E7-429C-A95E-41DE432EAC62}"/>
          </ac:spMkLst>
        </pc:spChg>
        <pc:spChg chg="mod">
          <ac:chgData name="Xin Zhang (FA Talent)" userId="474f572f-8271-4f60-858e-cee871e0aec6" providerId="ADAL" clId="{82FA2526-2325-487C-9F25-B0C9B387758D}" dt="2021-09-29T11:04:01.342" v="9332" actId="947"/>
          <ac:spMkLst>
            <pc:docMk/>
            <pc:sldMk cId="1215098566" sldId="267"/>
            <ac:spMk id="60" creationId="{D6D3BACF-FC00-44FD-8A32-3809D1BC564C}"/>
          </ac:spMkLst>
        </pc:spChg>
        <pc:spChg chg="mod">
          <ac:chgData name="Xin Zhang (FA Talent)" userId="474f572f-8271-4f60-858e-cee871e0aec6" providerId="ADAL" clId="{82FA2526-2325-487C-9F25-B0C9B387758D}" dt="2021-09-29T11:04:01.394" v="9363" actId="947"/>
          <ac:spMkLst>
            <pc:docMk/>
            <pc:sldMk cId="1215098566" sldId="267"/>
            <ac:spMk id="61" creationId="{B1016074-6633-42BC-852E-80A1F64C62A9}"/>
          </ac:spMkLst>
        </pc:spChg>
        <pc:spChg chg="mod">
          <ac:chgData name="Xin Zhang (FA Talent)" userId="474f572f-8271-4f60-858e-cee871e0aec6" providerId="ADAL" clId="{82FA2526-2325-487C-9F25-B0C9B387758D}" dt="2021-09-29T11:04:01.447" v="9393" actId="947"/>
          <ac:spMkLst>
            <pc:docMk/>
            <pc:sldMk cId="1215098566" sldId="267"/>
            <ac:spMk id="62" creationId="{D8B58B8B-F0C7-4D4C-A47A-9D41EE53242E}"/>
          </ac:spMkLst>
        </pc:spChg>
        <pc:spChg chg="mod">
          <ac:chgData name="Xin Zhang (FA Talent)" userId="474f572f-8271-4f60-858e-cee871e0aec6" providerId="ADAL" clId="{82FA2526-2325-487C-9F25-B0C9B387758D}" dt="2021-09-29T11:04:01.509" v="9426" actId="947"/>
          <ac:spMkLst>
            <pc:docMk/>
            <pc:sldMk cId="1215098566" sldId="267"/>
            <ac:spMk id="63" creationId="{7D0D80E3-A56C-444B-B5B4-F7B084ABDF1F}"/>
          </ac:spMkLst>
        </pc:spChg>
        <pc:spChg chg="mod">
          <ac:chgData name="Xin Zhang (FA Talent)" userId="474f572f-8271-4f60-858e-cee871e0aec6" providerId="ADAL" clId="{82FA2526-2325-487C-9F25-B0C9B387758D}" dt="2021-09-29T11:04:01.562" v="9456" actId="947"/>
          <ac:spMkLst>
            <pc:docMk/>
            <pc:sldMk cId="1215098566" sldId="267"/>
            <ac:spMk id="64" creationId="{D4A04D33-F7A6-432D-8D7C-5882556A22A5}"/>
          </ac:spMkLst>
        </pc:spChg>
        <pc:spChg chg="mod">
          <ac:chgData name="Xin Zhang (FA Talent)" userId="474f572f-8271-4f60-858e-cee871e0aec6" providerId="ADAL" clId="{82FA2526-2325-487C-9F25-B0C9B387758D}" dt="2021-09-29T11:04:52.262" v="15526" actId="114"/>
          <ac:spMkLst>
            <pc:docMk/>
            <pc:sldMk cId="1215098566" sldId="267"/>
            <ac:spMk id="67" creationId="{970FB6AE-E389-4189-8774-F94149FDDA69}"/>
          </ac:spMkLst>
        </pc:spChg>
        <pc:spChg chg="mod">
          <ac:chgData name="Xin Zhang (FA Talent)" userId="474f572f-8271-4f60-858e-cee871e0aec6" providerId="ADAL" clId="{82FA2526-2325-487C-9F25-B0C9B387758D}" dt="2021-09-29T11:04:01.303" v="9304" actId="947"/>
          <ac:spMkLst>
            <pc:docMk/>
            <pc:sldMk cId="1215098566" sldId="267"/>
            <ac:spMk id="68" creationId="{F9928250-D92B-408A-ABE9-E9F18C27EBA4}"/>
          </ac:spMkLst>
        </pc:spChg>
        <pc:spChg chg="mod">
          <ac:chgData name="Xin Zhang (FA Talent)" userId="474f572f-8271-4f60-858e-cee871e0aec6" providerId="ADAL" clId="{82FA2526-2325-487C-9F25-B0C9B387758D}" dt="2021-09-29T11:04:01.300" v="9302" actId="947"/>
          <ac:spMkLst>
            <pc:docMk/>
            <pc:sldMk cId="1215098566" sldId="267"/>
            <ac:spMk id="69" creationId="{3AAD1C6A-268C-4795-A116-67CB985C195E}"/>
          </ac:spMkLst>
        </pc:spChg>
        <pc:spChg chg="mod">
          <ac:chgData name="Xin Zhang (FA Talent)" userId="474f572f-8271-4f60-858e-cee871e0aec6" providerId="ADAL" clId="{82FA2526-2325-487C-9F25-B0C9B387758D}" dt="2021-09-29T11:04:01.283" v="9293" actId="947"/>
          <ac:spMkLst>
            <pc:docMk/>
            <pc:sldMk cId="1215098566" sldId="267"/>
            <ac:spMk id="70" creationId="{F819DDCB-9261-407C-A506-3239A05F7929}"/>
          </ac:spMkLst>
        </pc:spChg>
        <pc:spChg chg="mod">
          <ac:chgData name="Xin Zhang (FA Talent)" userId="474f572f-8271-4f60-858e-cee871e0aec6" providerId="ADAL" clId="{82FA2526-2325-487C-9F25-B0C9B387758D}" dt="2021-09-29T11:04:01.359" v="9343" actId="947"/>
          <ac:spMkLst>
            <pc:docMk/>
            <pc:sldMk cId="1215098566" sldId="267"/>
            <ac:spMk id="71" creationId="{6673542E-BE48-4D21-9438-340D2C9B8A01}"/>
          </ac:spMkLst>
        </pc:spChg>
        <pc:spChg chg="mod">
          <ac:chgData name="Xin Zhang (FA Talent)" userId="474f572f-8271-4f60-858e-cee871e0aec6" providerId="ADAL" clId="{82FA2526-2325-487C-9F25-B0C9B387758D}" dt="2021-09-29T11:04:01.412" v="9374" actId="947"/>
          <ac:spMkLst>
            <pc:docMk/>
            <pc:sldMk cId="1215098566" sldId="267"/>
            <ac:spMk id="72" creationId="{96A4405E-816D-4E03-9783-C40CAEE471E5}"/>
          </ac:spMkLst>
        </pc:spChg>
        <pc:spChg chg="mod">
          <ac:chgData name="Xin Zhang (FA Talent)" userId="474f572f-8271-4f60-858e-cee871e0aec6" providerId="ADAL" clId="{82FA2526-2325-487C-9F25-B0C9B387758D}" dt="2021-09-29T11:04:01.466" v="9406" actId="947"/>
          <ac:spMkLst>
            <pc:docMk/>
            <pc:sldMk cId="1215098566" sldId="267"/>
            <ac:spMk id="73" creationId="{399E7826-AE99-4661-8A48-574AF4329ABB}"/>
          </ac:spMkLst>
        </pc:spChg>
        <pc:spChg chg="mod">
          <ac:chgData name="Xin Zhang (FA Talent)" userId="474f572f-8271-4f60-858e-cee871e0aec6" providerId="ADAL" clId="{82FA2526-2325-487C-9F25-B0C9B387758D}" dt="2021-09-29T11:04:01.527" v="9437" actId="947"/>
          <ac:spMkLst>
            <pc:docMk/>
            <pc:sldMk cId="1215098566" sldId="267"/>
            <ac:spMk id="74" creationId="{19C8551B-1123-449D-8C86-8BDE66899515}"/>
          </ac:spMkLst>
        </pc:spChg>
        <pc:spChg chg="mod">
          <ac:chgData name="Xin Zhang (FA Talent)" userId="474f572f-8271-4f60-858e-cee871e0aec6" providerId="ADAL" clId="{82FA2526-2325-487C-9F25-B0C9B387758D}" dt="2021-09-29T11:04:01.576" v="9468" actId="947"/>
          <ac:spMkLst>
            <pc:docMk/>
            <pc:sldMk cId="1215098566" sldId="267"/>
            <ac:spMk id="75" creationId="{3D9E8BB0-2A7D-4B78-B1FB-52C2829FB752}"/>
          </ac:spMkLst>
        </pc:spChg>
        <pc:spChg chg="mod">
          <ac:chgData name="Xin Zhang (FA Talent)" userId="474f572f-8271-4f60-858e-cee871e0aec6" providerId="ADAL" clId="{82FA2526-2325-487C-9F25-B0C9B387758D}" dt="2021-09-29T11:04:52.262" v="15526" actId="114"/>
          <ac:spMkLst>
            <pc:docMk/>
            <pc:sldMk cId="1215098566" sldId="267"/>
            <ac:spMk id="78" creationId="{F41D8081-3F05-48B5-8D73-A65A4300A246}"/>
          </ac:spMkLst>
        </pc:spChg>
        <pc:spChg chg="mod">
          <ac:chgData name="Xin Zhang (FA Talent)" userId="474f572f-8271-4f60-858e-cee871e0aec6" providerId="ADAL" clId="{82FA2526-2325-487C-9F25-B0C9B387758D}" dt="2021-09-29T11:04:01.310" v="9308" actId="947"/>
          <ac:spMkLst>
            <pc:docMk/>
            <pc:sldMk cId="1215098566" sldId="267"/>
            <ac:spMk id="79" creationId="{952982CA-BF77-41C1-A9FA-1D4BF07D7877}"/>
          </ac:spMkLst>
        </pc:spChg>
        <pc:spChg chg="mod">
          <ac:chgData name="Xin Zhang (FA Talent)" userId="474f572f-8271-4f60-858e-cee871e0aec6" providerId="ADAL" clId="{82FA2526-2325-487C-9F25-B0C9B387758D}" dt="2021-09-29T11:04:01.307" v="9305" actId="947"/>
          <ac:spMkLst>
            <pc:docMk/>
            <pc:sldMk cId="1215098566" sldId="267"/>
            <ac:spMk id="80" creationId="{D096049D-1D07-4D6A-A44A-3EC009D7D6F1}"/>
          </ac:spMkLst>
        </pc:spChg>
        <pc:spChg chg="mod">
          <ac:chgData name="Xin Zhang (FA Talent)" userId="474f572f-8271-4f60-858e-cee871e0aec6" providerId="ADAL" clId="{82FA2526-2325-487C-9F25-B0C9B387758D}" dt="2021-09-29T11:04:01.263" v="9284" actId="947"/>
          <ac:spMkLst>
            <pc:docMk/>
            <pc:sldMk cId="1215098566" sldId="267"/>
            <ac:spMk id="81" creationId="{9DBA4188-415A-4B57-8697-A6E5F19C2585}"/>
          </ac:spMkLst>
        </pc:spChg>
        <pc:spChg chg="mod">
          <ac:chgData name="Xin Zhang (FA Talent)" userId="474f572f-8271-4f60-858e-cee871e0aec6" providerId="ADAL" clId="{82FA2526-2325-487C-9F25-B0C9B387758D}" dt="2021-09-29T11:04:01.354" v="9341" actId="947"/>
          <ac:spMkLst>
            <pc:docMk/>
            <pc:sldMk cId="1215098566" sldId="267"/>
            <ac:spMk id="82" creationId="{64D6BCE4-CA70-499B-A187-5026B0CFF9E9}"/>
          </ac:spMkLst>
        </pc:spChg>
        <pc:spChg chg="mod">
          <ac:chgData name="Xin Zhang (FA Talent)" userId="474f572f-8271-4f60-858e-cee871e0aec6" providerId="ADAL" clId="{82FA2526-2325-487C-9F25-B0C9B387758D}" dt="2021-09-29T11:04:01.403" v="9369" actId="947"/>
          <ac:spMkLst>
            <pc:docMk/>
            <pc:sldMk cId="1215098566" sldId="267"/>
            <ac:spMk id="83" creationId="{CB5D691E-8710-4955-BCA8-CD513585FFF4}"/>
          </ac:spMkLst>
        </pc:spChg>
        <pc:spChg chg="mod">
          <ac:chgData name="Xin Zhang (FA Talent)" userId="474f572f-8271-4f60-858e-cee871e0aec6" providerId="ADAL" clId="{82FA2526-2325-487C-9F25-B0C9B387758D}" dt="2021-09-29T11:04:01.458" v="9402" actId="947"/>
          <ac:spMkLst>
            <pc:docMk/>
            <pc:sldMk cId="1215098566" sldId="267"/>
            <ac:spMk id="84" creationId="{AABF8176-8CBA-4F2A-B4D3-731ABC3B5D01}"/>
          </ac:spMkLst>
        </pc:spChg>
        <pc:spChg chg="mod">
          <ac:chgData name="Xin Zhang (FA Talent)" userId="474f572f-8271-4f60-858e-cee871e0aec6" providerId="ADAL" clId="{82FA2526-2325-487C-9F25-B0C9B387758D}" dt="2021-09-29T11:04:01.521" v="9434" actId="947"/>
          <ac:spMkLst>
            <pc:docMk/>
            <pc:sldMk cId="1215098566" sldId="267"/>
            <ac:spMk id="85" creationId="{2F0D17B2-8026-4D82-8960-E7BF2B28BE25}"/>
          </ac:spMkLst>
        </pc:spChg>
        <pc:spChg chg="mod">
          <ac:chgData name="Xin Zhang (FA Talent)" userId="474f572f-8271-4f60-858e-cee871e0aec6" providerId="ADAL" clId="{82FA2526-2325-487C-9F25-B0C9B387758D}" dt="2021-09-29T11:04:01.577" v="9469" actId="947"/>
          <ac:spMkLst>
            <pc:docMk/>
            <pc:sldMk cId="1215098566" sldId="267"/>
            <ac:spMk id="86" creationId="{E5B41CE9-93E2-41AC-A2BD-2BA9B04A54E4}"/>
          </ac:spMkLst>
        </pc:spChg>
        <pc:spChg chg="mod">
          <ac:chgData name="Xin Zhang (FA Talent)" userId="474f572f-8271-4f60-858e-cee871e0aec6" providerId="ADAL" clId="{82FA2526-2325-487C-9F25-B0C9B387758D}" dt="2021-09-24T02:41:57.169" v="383" actId="571"/>
          <ac:spMkLst>
            <pc:docMk/>
            <pc:sldMk cId="1215098566" sldId="267"/>
            <ac:spMk id="88" creationId="{43804922-C11B-4D8B-82AD-DF4361ADE51A}"/>
          </ac:spMkLst>
        </pc:spChg>
        <pc:spChg chg="mod">
          <ac:chgData name="Xin Zhang (FA Talent)" userId="474f572f-8271-4f60-858e-cee871e0aec6" providerId="ADAL" clId="{82FA2526-2325-487C-9F25-B0C9B387758D}" dt="2021-09-29T11:04:01.271" v="9288" actId="947"/>
          <ac:spMkLst>
            <pc:docMk/>
            <pc:sldMk cId="1215098566" sldId="267"/>
            <ac:spMk id="90" creationId="{5CD1E91A-13A5-4ED8-951B-26213F563DCA}"/>
          </ac:spMkLst>
        </pc:spChg>
        <pc:spChg chg="mod">
          <ac:chgData name="Xin Zhang (FA Talent)" userId="474f572f-8271-4f60-858e-cee871e0aec6" providerId="ADAL" clId="{82FA2526-2325-487C-9F25-B0C9B387758D}" dt="2021-09-29T11:04:01.347" v="9336" actId="947"/>
          <ac:spMkLst>
            <pc:docMk/>
            <pc:sldMk cId="1215098566" sldId="267"/>
            <ac:spMk id="91" creationId="{91F61DB0-9C81-4C5C-8755-415BF5F27A8D}"/>
          </ac:spMkLst>
        </pc:spChg>
        <pc:spChg chg="mod">
          <ac:chgData name="Xin Zhang (FA Talent)" userId="474f572f-8271-4f60-858e-cee871e0aec6" providerId="ADAL" clId="{82FA2526-2325-487C-9F25-B0C9B387758D}" dt="2021-09-29T11:04:01.406" v="9372" actId="947"/>
          <ac:spMkLst>
            <pc:docMk/>
            <pc:sldMk cId="1215098566" sldId="267"/>
            <ac:spMk id="92" creationId="{82D12F0A-E18D-43B2-85F7-8388C4A01C35}"/>
          </ac:spMkLst>
        </pc:spChg>
        <pc:spChg chg="mod">
          <ac:chgData name="Xin Zhang (FA Talent)" userId="474f572f-8271-4f60-858e-cee871e0aec6" providerId="ADAL" clId="{82FA2526-2325-487C-9F25-B0C9B387758D}" dt="2021-09-29T11:04:01.459" v="9403" actId="947"/>
          <ac:spMkLst>
            <pc:docMk/>
            <pc:sldMk cId="1215098566" sldId="267"/>
            <ac:spMk id="93" creationId="{2590D6B7-F0FF-4088-91F0-5948D2BECBA7}"/>
          </ac:spMkLst>
        </pc:spChg>
        <pc:spChg chg="mod">
          <ac:chgData name="Xin Zhang (FA Talent)" userId="474f572f-8271-4f60-858e-cee871e0aec6" providerId="ADAL" clId="{82FA2526-2325-487C-9F25-B0C9B387758D}" dt="2021-09-29T11:04:01.517" v="9431" actId="947"/>
          <ac:spMkLst>
            <pc:docMk/>
            <pc:sldMk cId="1215098566" sldId="267"/>
            <ac:spMk id="94" creationId="{4B1BE7C6-9725-4501-B5C5-DA6693E94BDA}"/>
          </ac:spMkLst>
        </pc:spChg>
        <pc:spChg chg="mod">
          <ac:chgData name="Xin Zhang (FA Talent)" userId="474f572f-8271-4f60-858e-cee871e0aec6" providerId="ADAL" clId="{82FA2526-2325-487C-9F25-B0C9B387758D}" dt="2021-09-29T11:04:01.573" v="9465" actId="947"/>
          <ac:spMkLst>
            <pc:docMk/>
            <pc:sldMk cId="1215098566" sldId="267"/>
            <ac:spMk id="95" creationId="{55C9185F-92A1-4999-817B-9DF58F230CA4}"/>
          </ac:spMkLst>
        </pc:spChg>
        <pc:spChg chg="mod">
          <ac:chgData name="Xin Zhang (FA Talent)" userId="474f572f-8271-4f60-858e-cee871e0aec6" providerId="ADAL" clId="{82FA2526-2325-487C-9F25-B0C9B387758D}" dt="2021-09-29T11:04:01.296" v="9300" actId="947"/>
          <ac:spMkLst>
            <pc:docMk/>
            <pc:sldMk cId="1215098566" sldId="267"/>
            <ac:spMk id="97" creationId="{52E6204C-E61A-4D41-AA2D-A4B34AFC7188}"/>
          </ac:spMkLst>
        </pc:spChg>
        <pc:spChg chg="mod">
          <ac:chgData name="Xin Zhang (FA Talent)" userId="474f572f-8271-4f60-858e-cee871e0aec6" providerId="ADAL" clId="{82FA2526-2325-487C-9F25-B0C9B387758D}" dt="2021-09-29T11:04:01.360" v="9344" actId="947"/>
          <ac:spMkLst>
            <pc:docMk/>
            <pc:sldMk cId="1215098566" sldId="267"/>
            <ac:spMk id="98" creationId="{FE43A496-30C1-45CE-B2D1-7F1F316511DF}"/>
          </ac:spMkLst>
        </pc:spChg>
        <pc:spChg chg="mod">
          <ac:chgData name="Xin Zhang (FA Talent)" userId="474f572f-8271-4f60-858e-cee871e0aec6" providerId="ADAL" clId="{82FA2526-2325-487C-9F25-B0C9B387758D}" dt="2021-09-29T11:04:01.414" v="9375" actId="947"/>
          <ac:spMkLst>
            <pc:docMk/>
            <pc:sldMk cId="1215098566" sldId="267"/>
            <ac:spMk id="99" creationId="{CDF4764B-3293-4AE9-8BC1-4A13AE02B9B7}"/>
          </ac:spMkLst>
        </pc:spChg>
        <pc:spChg chg="mod">
          <ac:chgData name="Xin Zhang (FA Talent)" userId="474f572f-8271-4f60-858e-cee871e0aec6" providerId="ADAL" clId="{82FA2526-2325-487C-9F25-B0C9B387758D}" dt="2021-09-29T11:04:01.465" v="9405" actId="947"/>
          <ac:spMkLst>
            <pc:docMk/>
            <pc:sldMk cId="1215098566" sldId="267"/>
            <ac:spMk id="100" creationId="{B25B12AE-8ADC-4B0E-B362-322B74002BDE}"/>
          </ac:spMkLst>
        </pc:spChg>
        <pc:spChg chg="mod">
          <ac:chgData name="Xin Zhang (FA Talent)" userId="474f572f-8271-4f60-858e-cee871e0aec6" providerId="ADAL" clId="{82FA2526-2325-487C-9F25-B0C9B387758D}" dt="2021-09-29T11:04:01.525" v="9436" actId="947"/>
          <ac:spMkLst>
            <pc:docMk/>
            <pc:sldMk cId="1215098566" sldId="267"/>
            <ac:spMk id="101" creationId="{9D9CF2D4-E6CD-401D-9803-868F7B602639}"/>
          </ac:spMkLst>
        </pc:spChg>
        <pc:spChg chg="mod">
          <ac:chgData name="Xin Zhang (FA Talent)" userId="474f572f-8271-4f60-858e-cee871e0aec6" providerId="ADAL" clId="{82FA2526-2325-487C-9F25-B0C9B387758D}" dt="2021-09-29T11:04:01.574" v="9466" actId="947"/>
          <ac:spMkLst>
            <pc:docMk/>
            <pc:sldMk cId="1215098566" sldId="267"/>
            <ac:spMk id="102" creationId="{715742FF-CB0B-43FF-9A7A-299A2B71071F}"/>
          </ac:spMkLst>
        </pc:spChg>
        <pc:spChg chg="mod">
          <ac:chgData name="Xin Zhang (FA Talent)" userId="474f572f-8271-4f60-858e-cee871e0aec6" providerId="ADAL" clId="{82FA2526-2325-487C-9F25-B0C9B387758D}" dt="2021-09-29T11:04:01.273" v="9289" actId="947"/>
          <ac:spMkLst>
            <pc:docMk/>
            <pc:sldMk cId="1215098566" sldId="267"/>
            <ac:spMk id="104" creationId="{C6141406-D767-4DA4-93FD-617C1861A798}"/>
          </ac:spMkLst>
        </pc:spChg>
        <pc:spChg chg="mod">
          <ac:chgData name="Xin Zhang (FA Talent)" userId="474f572f-8271-4f60-858e-cee871e0aec6" providerId="ADAL" clId="{82FA2526-2325-487C-9F25-B0C9B387758D}" dt="2021-09-29T11:04:01.352" v="9340" actId="947"/>
          <ac:spMkLst>
            <pc:docMk/>
            <pc:sldMk cId="1215098566" sldId="267"/>
            <ac:spMk id="105" creationId="{C806AF01-CCEB-4ADC-91B7-FDA462005C02}"/>
          </ac:spMkLst>
        </pc:spChg>
        <pc:spChg chg="mod">
          <ac:chgData name="Xin Zhang (FA Talent)" userId="474f572f-8271-4f60-858e-cee871e0aec6" providerId="ADAL" clId="{82FA2526-2325-487C-9F25-B0C9B387758D}" dt="2021-09-29T11:04:01.405" v="9371" actId="947"/>
          <ac:spMkLst>
            <pc:docMk/>
            <pc:sldMk cId="1215098566" sldId="267"/>
            <ac:spMk id="106" creationId="{7A49A901-758C-4A24-8428-A944DD5D657B}"/>
          </ac:spMkLst>
        </pc:spChg>
        <pc:spChg chg="mod">
          <ac:chgData name="Xin Zhang (FA Talent)" userId="474f572f-8271-4f60-858e-cee871e0aec6" providerId="ADAL" clId="{82FA2526-2325-487C-9F25-B0C9B387758D}" dt="2021-09-29T11:04:01.467" v="9407" actId="947"/>
          <ac:spMkLst>
            <pc:docMk/>
            <pc:sldMk cId="1215098566" sldId="267"/>
            <ac:spMk id="107" creationId="{0F6BB8D1-B890-4D00-94BB-21211764BE35}"/>
          </ac:spMkLst>
        </pc:spChg>
        <pc:spChg chg="mod">
          <ac:chgData name="Xin Zhang (FA Talent)" userId="474f572f-8271-4f60-858e-cee871e0aec6" providerId="ADAL" clId="{82FA2526-2325-487C-9F25-B0C9B387758D}" dt="2021-09-29T11:04:01.532" v="9440" actId="947"/>
          <ac:spMkLst>
            <pc:docMk/>
            <pc:sldMk cId="1215098566" sldId="267"/>
            <ac:spMk id="108" creationId="{87ECFF5B-A388-41CA-9B1E-F56B0BC25E94}"/>
          </ac:spMkLst>
        </pc:spChg>
        <pc:spChg chg="mod">
          <ac:chgData name="Xin Zhang (FA Talent)" userId="474f572f-8271-4f60-858e-cee871e0aec6" providerId="ADAL" clId="{82FA2526-2325-487C-9F25-B0C9B387758D}" dt="2021-09-29T11:04:01.580" v="9472" actId="947"/>
          <ac:spMkLst>
            <pc:docMk/>
            <pc:sldMk cId="1215098566" sldId="267"/>
            <ac:spMk id="109" creationId="{37129E7A-F041-4B8B-960C-963BAFFEFFFB}"/>
          </ac:spMkLst>
        </pc:spChg>
        <pc:spChg chg="mod">
          <ac:chgData name="Xin Zhang (FA Talent)" userId="474f572f-8271-4f60-858e-cee871e0aec6" providerId="ADAL" clId="{82FA2526-2325-487C-9F25-B0C9B387758D}" dt="2021-09-29T11:04:01.243" v="9272" actId="947"/>
          <ac:spMkLst>
            <pc:docMk/>
            <pc:sldMk cId="1215098566" sldId="267"/>
            <ac:spMk id="111" creationId="{594563F2-CA04-4D0A-9305-9F674EF61D9F}"/>
          </ac:spMkLst>
        </pc:spChg>
        <pc:spChg chg="mod">
          <ac:chgData name="Xin Zhang (FA Talent)" userId="474f572f-8271-4f60-858e-cee871e0aec6" providerId="ADAL" clId="{82FA2526-2325-487C-9F25-B0C9B387758D}" dt="2021-09-29T11:04:01.339" v="9329" actId="947"/>
          <ac:spMkLst>
            <pc:docMk/>
            <pc:sldMk cId="1215098566" sldId="267"/>
            <ac:spMk id="112" creationId="{DAE70DAB-F460-4BCD-BA84-C09B54E0B800}"/>
          </ac:spMkLst>
        </pc:spChg>
        <pc:spChg chg="mod">
          <ac:chgData name="Xin Zhang (FA Talent)" userId="474f572f-8271-4f60-858e-cee871e0aec6" providerId="ADAL" clId="{82FA2526-2325-487C-9F25-B0C9B387758D}" dt="2021-09-29T11:04:01.391" v="9361" actId="947"/>
          <ac:spMkLst>
            <pc:docMk/>
            <pc:sldMk cId="1215098566" sldId="267"/>
            <ac:spMk id="113" creationId="{F02AD4F9-3331-4A31-B6F2-08F79670B309}"/>
          </ac:spMkLst>
        </pc:spChg>
        <pc:spChg chg="mod">
          <ac:chgData name="Xin Zhang (FA Talent)" userId="474f572f-8271-4f60-858e-cee871e0aec6" providerId="ADAL" clId="{82FA2526-2325-487C-9F25-B0C9B387758D}" dt="2021-09-29T11:04:01.441" v="9389" actId="947"/>
          <ac:spMkLst>
            <pc:docMk/>
            <pc:sldMk cId="1215098566" sldId="267"/>
            <ac:spMk id="114" creationId="{F509B74B-D553-44D1-83BE-A04DA3EDB8B5}"/>
          </ac:spMkLst>
        </pc:spChg>
        <pc:spChg chg="mod">
          <ac:chgData name="Xin Zhang (FA Talent)" userId="474f572f-8271-4f60-858e-cee871e0aec6" providerId="ADAL" clId="{82FA2526-2325-487C-9F25-B0C9B387758D}" dt="2021-09-29T11:04:01.498" v="9418" actId="947"/>
          <ac:spMkLst>
            <pc:docMk/>
            <pc:sldMk cId="1215098566" sldId="267"/>
            <ac:spMk id="115" creationId="{F9A5E56D-C565-4D13-A951-E0D2909FD1D2}"/>
          </ac:spMkLst>
        </pc:spChg>
        <pc:spChg chg="mod">
          <ac:chgData name="Xin Zhang (FA Talent)" userId="474f572f-8271-4f60-858e-cee871e0aec6" providerId="ADAL" clId="{82FA2526-2325-487C-9F25-B0C9B387758D}" dt="2021-09-29T11:04:01.555" v="9450" actId="947"/>
          <ac:spMkLst>
            <pc:docMk/>
            <pc:sldMk cId="1215098566" sldId="267"/>
            <ac:spMk id="116" creationId="{618D68A8-35AB-4EE2-B0AE-82059EAA8E23}"/>
          </ac:spMkLst>
        </pc:spChg>
        <pc:spChg chg="mod">
          <ac:chgData name="Xin Zhang (FA Talent)" userId="474f572f-8271-4f60-858e-cee871e0aec6" providerId="ADAL" clId="{82FA2526-2325-487C-9F25-B0C9B387758D}" dt="2021-09-24T02:41:57.169" v="383" actId="571"/>
          <ac:spMkLst>
            <pc:docMk/>
            <pc:sldMk cId="1215098566" sldId="267"/>
            <ac:spMk id="117" creationId="{96F4DEC0-F80B-4F5B-9366-DE0610F1FCCB}"/>
          </ac:spMkLst>
        </pc:spChg>
        <pc:spChg chg="mod">
          <ac:chgData name="Xin Zhang (FA Talent)" userId="474f572f-8271-4f60-858e-cee871e0aec6" providerId="ADAL" clId="{82FA2526-2325-487C-9F25-B0C9B387758D}" dt="2021-09-29T11:04:01.351" v="9339" actId="947"/>
          <ac:spMkLst>
            <pc:docMk/>
            <pc:sldMk cId="1215098566" sldId="267"/>
            <ac:spMk id="118" creationId="{342AD739-4B1F-4C63-85E4-E610E76B4ABE}"/>
          </ac:spMkLst>
        </pc:spChg>
        <pc:spChg chg="mod">
          <ac:chgData name="Xin Zhang (FA Talent)" userId="474f572f-8271-4f60-858e-cee871e0aec6" providerId="ADAL" clId="{82FA2526-2325-487C-9F25-B0C9B387758D}" dt="2021-09-29T11:04:01.264" v="9285" actId="947"/>
          <ac:spMkLst>
            <pc:docMk/>
            <pc:sldMk cId="1215098566" sldId="267"/>
            <ac:spMk id="119" creationId="{5B740168-91AA-4682-A7D2-DD97A23D1E50}"/>
          </ac:spMkLst>
        </pc:spChg>
        <pc:spChg chg="mod">
          <ac:chgData name="Xin Zhang (FA Talent)" userId="474f572f-8271-4f60-858e-cee871e0aec6" providerId="ADAL" clId="{82FA2526-2325-487C-9F25-B0C9B387758D}" dt="2021-09-29T11:04:01.291" v="9297" actId="947"/>
          <ac:spMkLst>
            <pc:docMk/>
            <pc:sldMk cId="1215098566" sldId="267"/>
            <ac:spMk id="122" creationId="{B252FD1F-AFCF-4884-9F4F-34D6AEFC457A}"/>
          </ac:spMkLst>
        </pc:spChg>
        <pc:spChg chg="mod">
          <ac:chgData name="Xin Zhang (FA Talent)" userId="474f572f-8271-4f60-858e-cee871e0aec6" providerId="ADAL" clId="{82FA2526-2325-487C-9F25-B0C9B387758D}" dt="2021-09-29T11:04:01.356" v="9342" actId="947"/>
          <ac:spMkLst>
            <pc:docMk/>
            <pc:sldMk cId="1215098566" sldId="267"/>
            <ac:spMk id="123" creationId="{FAFCD7AE-D714-4DBB-9748-19D12218E6C5}"/>
          </ac:spMkLst>
        </pc:spChg>
        <pc:spChg chg="mod">
          <ac:chgData name="Xin Zhang (FA Talent)" userId="474f572f-8271-4f60-858e-cee871e0aec6" providerId="ADAL" clId="{82FA2526-2325-487C-9F25-B0C9B387758D}" dt="2021-09-29T11:04:01.418" v="9376" actId="947"/>
          <ac:spMkLst>
            <pc:docMk/>
            <pc:sldMk cId="1215098566" sldId="267"/>
            <ac:spMk id="124" creationId="{3A0DA012-ADCA-4ED5-9ED2-CB266BC1C41C}"/>
          </ac:spMkLst>
        </pc:spChg>
        <pc:spChg chg="mod">
          <ac:chgData name="Xin Zhang (FA Talent)" userId="474f572f-8271-4f60-858e-cee871e0aec6" providerId="ADAL" clId="{82FA2526-2325-487C-9F25-B0C9B387758D}" dt="2021-09-29T11:04:01.472" v="9408" actId="947"/>
          <ac:spMkLst>
            <pc:docMk/>
            <pc:sldMk cId="1215098566" sldId="267"/>
            <ac:spMk id="125" creationId="{30C85FA3-79F4-4A86-BE2C-2BB3B1F9EE7E}"/>
          </ac:spMkLst>
        </pc:spChg>
        <pc:spChg chg="mod">
          <ac:chgData name="Xin Zhang (FA Talent)" userId="474f572f-8271-4f60-858e-cee871e0aec6" providerId="ADAL" clId="{82FA2526-2325-487C-9F25-B0C9B387758D}" dt="2021-09-29T11:04:01.537" v="9441" actId="947"/>
          <ac:spMkLst>
            <pc:docMk/>
            <pc:sldMk cId="1215098566" sldId="267"/>
            <ac:spMk id="126" creationId="{340A0BEA-D519-417F-AC9B-9F4C65FEDC46}"/>
          </ac:spMkLst>
        </pc:spChg>
        <pc:spChg chg="mod">
          <ac:chgData name="Xin Zhang (FA Talent)" userId="474f572f-8271-4f60-858e-cee871e0aec6" providerId="ADAL" clId="{82FA2526-2325-487C-9F25-B0C9B387758D}" dt="2021-09-29T11:04:01.579" v="9471" actId="947"/>
          <ac:spMkLst>
            <pc:docMk/>
            <pc:sldMk cId="1215098566" sldId="267"/>
            <ac:spMk id="127" creationId="{797FDFC9-5201-4365-BF87-84B1B2ADDC74}"/>
          </ac:spMkLst>
        </pc:spChg>
        <pc:spChg chg="mod">
          <ac:chgData name="Xin Zhang (FA Talent)" userId="474f572f-8271-4f60-858e-cee871e0aec6" providerId="ADAL" clId="{82FA2526-2325-487C-9F25-B0C9B387758D}" dt="2021-09-24T02:41:57.169" v="383" actId="571"/>
          <ac:spMkLst>
            <pc:docMk/>
            <pc:sldMk cId="1215098566" sldId="267"/>
            <ac:spMk id="129" creationId="{F078F5BB-8F5A-438E-861F-7622E31D9B05}"/>
          </ac:spMkLst>
        </pc:spChg>
        <pc:spChg chg="mod">
          <ac:chgData name="Xin Zhang (FA Talent)" userId="474f572f-8271-4f60-858e-cee871e0aec6" providerId="ADAL" clId="{82FA2526-2325-487C-9F25-B0C9B387758D}" dt="2021-09-24T02:41:57.169" v="383" actId="571"/>
          <ac:spMkLst>
            <pc:docMk/>
            <pc:sldMk cId="1215098566" sldId="267"/>
            <ac:spMk id="130" creationId="{E59C0D45-06FC-4B48-BCA2-445C0BB38F1F}"/>
          </ac:spMkLst>
        </pc:spChg>
        <pc:spChg chg="mod">
          <ac:chgData name="Xin Zhang (FA Talent)" userId="474f572f-8271-4f60-858e-cee871e0aec6" providerId="ADAL" clId="{82FA2526-2325-487C-9F25-B0C9B387758D}" dt="2021-09-24T02:41:57.169" v="383" actId="571"/>
          <ac:spMkLst>
            <pc:docMk/>
            <pc:sldMk cId="1215098566" sldId="267"/>
            <ac:spMk id="131" creationId="{1B3B234B-7151-491F-BC3B-B353D365A987}"/>
          </ac:spMkLst>
        </pc:spChg>
        <pc:spChg chg="mod">
          <ac:chgData name="Xin Zhang (FA Talent)" userId="474f572f-8271-4f60-858e-cee871e0aec6" providerId="ADAL" clId="{82FA2526-2325-487C-9F25-B0C9B387758D}" dt="2021-09-24T02:41:57.169" v="383" actId="571"/>
          <ac:spMkLst>
            <pc:docMk/>
            <pc:sldMk cId="1215098566" sldId="267"/>
            <ac:spMk id="132" creationId="{E99C3C8D-E7DE-44EC-814B-9C39E0B1A770}"/>
          </ac:spMkLst>
        </pc:spChg>
        <pc:spChg chg="mod">
          <ac:chgData name="Xin Zhang (FA Talent)" userId="474f572f-8271-4f60-858e-cee871e0aec6" providerId="ADAL" clId="{82FA2526-2325-487C-9F25-B0C9B387758D}" dt="2021-09-24T02:41:56.846" v="382" actId="571"/>
          <ac:spMkLst>
            <pc:docMk/>
            <pc:sldMk cId="1215098566" sldId="267"/>
            <ac:spMk id="134" creationId="{E1045CBE-150B-4BC3-8E32-D0D7BA1674F7}"/>
          </ac:spMkLst>
        </pc:spChg>
        <pc:spChg chg="mod">
          <ac:chgData name="Xin Zhang (FA Talent)" userId="474f572f-8271-4f60-858e-cee871e0aec6" providerId="ADAL" clId="{82FA2526-2325-487C-9F25-B0C9B387758D}" dt="2021-09-24T02:41:56.846" v="382" actId="571"/>
          <ac:spMkLst>
            <pc:docMk/>
            <pc:sldMk cId="1215098566" sldId="267"/>
            <ac:spMk id="135" creationId="{128E4096-37DE-48A7-998B-44C48C2AF6CC}"/>
          </ac:spMkLst>
        </pc:spChg>
        <pc:spChg chg="mod">
          <ac:chgData name="Xin Zhang (FA Talent)" userId="474f572f-8271-4f60-858e-cee871e0aec6" providerId="ADAL" clId="{82FA2526-2325-487C-9F25-B0C9B387758D}" dt="2021-09-24T02:41:56.846" v="382" actId="571"/>
          <ac:spMkLst>
            <pc:docMk/>
            <pc:sldMk cId="1215098566" sldId="267"/>
            <ac:spMk id="136" creationId="{8CCEF99F-1661-4C1B-A09D-3EB4C19E4CFD}"/>
          </ac:spMkLst>
        </pc:spChg>
        <pc:spChg chg="mod">
          <ac:chgData name="Xin Zhang (FA Talent)" userId="474f572f-8271-4f60-858e-cee871e0aec6" providerId="ADAL" clId="{82FA2526-2325-487C-9F25-B0C9B387758D}" dt="2021-09-24T02:41:56.846" v="382" actId="571"/>
          <ac:spMkLst>
            <pc:docMk/>
            <pc:sldMk cId="1215098566" sldId="267"/>
            <ac:spMk id="137" creationId="{DD0A656D-6472-4534-9FA2-D96A4148309D}"/>
          </ac:spMkLst>
        </pc:spChg>
        <pc:spChg chg="mod">
          <ac:chgData name="Xin Zhang (FA Talent)" userId="474f572f-8271-4f60-858e-cee871e0aec6" providerId="ADAL" clId="{82FA2526-2325-487C-9F25-B0C9B387758D}" dt="2021-09-24T02:41:56.846" v="382" actId="571"/>
          <ac:spMkLst>
            <pc:docMk/>
            <pc:sldMk cId="1215098566" sldId="267"/>
            <ac:spMk id="138" creationId="{039E756F-5130-48BF-9176-3584EF17ACE9}"/>
          </ac:spMkLst>
        </pc:spChg>
        <pc:spChg chg="mod">
          <ac:chgData name="Xin Zhang (FA Talent)" userId="474f572f-8271-4f60-858e-cee871e0aec6" providerId="ADAL" clId="{82FA2526-2325-487C-9F25-B0C9B387758D}" dt="2021-09-24T02:41:56.846" v="382" actId="571"/>
          <ac:spMkLst>
            <pc:docMk/>
            <pc:sldMk cId="1215098566" sldId="267"/>
            <ac:spMk id="139" creationId="{D6F70BFC-85BF-4EB6-997B-7676C0F11324}"/>
          </ac:spMkLst>
        </pc:spChg>
        <pc:grpChg chg="add mod">
          <ac:chgData name="Xin Zhang (FA Talent)" userId="474f572f-8271-4f60-858e-cee871e0aec6" providerId="ADAL" clId="{82FA2526-2325-487C-9F25-B0C9B387758D}" dt="2021-09-24T02:41:57.169" v="383" actId="571"/>
          <ac:grpSpMkLst>
            <pc:docMk/>
            <pc:sldMk cId="1215098566" sldId="267"/>
            <ac:grpSpMk id="87" creationId="{3E30574F-43B7-4B4A-BF2D-3FDCC7BE4F94}"/>
          </ac:grpSpMkLst>
        </pc:grpChg>
        <pc:grpChg chg="mod">
          <ac:chgData name="Xin Zhang (FA Talent)" userId="474f572f-8271-4f60-858e-cee871e0aec6" providerId="ADAL" clId="{82FA2526-2325-487C-9F25-B0C9B387758D}" dt="2021-09-24T02:41:43.460" v="379" actId="1076"/>
          <ac:grpSpMkLst>
            <pc:docMk/>
            <pc:sldMk cId="1215098566" sldId="267"/>
            <ac:grpSpMk id="103" creationId="{7585C5D0-3E7C-4C43-975F-64E6E4889ACD}"/>
          </ac:grpSpMkLst>
        </pc:grpChg>
        <pc:grpChg chg="add mod">
          <ac:chgData name="Xin Zhang (FA Talent)" userId="474f572f-8271-4f60-858e-cee871e0aec6" providerId="ADAL" clId="{82FA2526-2325-487C-9F25-B0C9B387758D}" dt="2021-09-24T02:41:56.846" v="382" actId="571"/>
          <ac:grpSpMkLst>
            <pc:docMk/>
            <pc:sldMk cId="1215098566" sldId="267"/>
            <ac:grpSpMk id="133" creationId="{B23C1966-CBA6-44C6-AE35-795AFA8C5DC8}"/>
          </ac:grpSpMkLst>
        </pc:grpChg>
      </pc:sldChg>
      <pc:sldChg chg="addSp delSp modSp mod modTransition">
        <pc:chgData name="Xin Zhang (FA Talent)" userId="474f572f-8271-4f60-858e-cee871e0aec6" providerId="ADAL" clId="{82FA2526-2325-487C-9F25-B0C9B387758D}" dt="2021-09-29T11:05:04.823" v="15529"/>
        <pc:sldMkLst>
          <pc:docMk/>
          <pc:sldMk cId="3735908705" sldId="268"/>
        </pc:sldMkLst>
        <pc:spChg chg="mod">
          <ac:chgData name="Xin Zhang (FA Talent)" userId="474f572f-8271-4f60-858e-cee871e0aec6" providerId="ADAL" clId="{82FA2526-2325-487C-9F25-B0C9B387758D}" dt="2021-09-29T11:04:01.602" v="9476" actId="947"/>
          <ac:spMkLst>
            <pc:docMk/>
            <pc:sldMk cId="3735908705" sldId="268"/>
            <ac:spMk id="3" creationId="{12A705C2-3568-4588-A98F-FCF335C8446B}"/>
          </ac:spMkLst>
        </pc:spChg>
        <pc:spChg chg="mod">
          <ac:chgData name="Xin Zhang (FA Talent)" userId="474f572f-8271-4f60-858e-cee871e0aec6" providerId="ADAL" clId="{82FA2526-2325-487C-9F25-B0C9B387758D}" dt="2021-09-29T11:04:01.606" v="9480" actId="947"/>
          <ac:spMkLst>
            <pc:docMk/>
            <pc:sldMk cId="3735908705" sldId="268"/>
            <ac:spMk id="4" creationId="{439AC338-792F-4088-8FFE-25BDF527585A}"/>
          </ac:spMkLst>
        </pc:spChg>
        <pc:spChg chg="mod">
          <ac:chgData name="Xin Zhang (FA Talent)" userId="474f572f-8271-4f60-858e-cee871e0aec6" providerId="ADAL" clId="{82FA2526-2325-487C-9F25-B0C9B387758D}" dt="2021-09-29T11:04:01.610" v="9484" actId="947"/>
          <ac:spMkLst>
            <pc:docMk/>
            <pc:sldMk cId="3735908705" sldId="268"/>
            <ac:spMk id="5" creationId="{E7ACE989-FE58-47A1-BB3E-304D924FFC4B}"/>
          </ac:spMkLst>
        </pc:spChg>
        <pc:spChg chg="mod">
          <ac:chgData name="Xin Zhang (FA Talent)" userId="474f572f-8271-4f60-858e-cee871e0aec6" providerId="ADAL" clId="{82FA2526-2325-487C-9F25-B0C9B387758D}" dt="2021-09-29T11:04:01.613" v="9488" actId="947"/>
          <ac:spMkLst>
            <pc:docMk/>
            <pc:sldMk cId="3735908705" sldId="268"/>
            <ac:spMk id="6" creationId="{7D71397D-E4F9-4834-B350-27ADE6BEAC97}"/>
          </ac:spMkLst>
        </pc:spChg>
        <pc:spChg chg="mod">
          <ac:chgData name="Xin Zhang (FA Talent)" userId="474f572f-8271-4f60-858e-cee871e0aec6" providerId="ADAL" clId="{82FA2526-2325-487C-9F25-B0C9B387758D}" dt="2021-09-29T11:04:01.617" v="9492" actId="947"/>
          <ac:spMkLst>
            <pc:docMk/>
            <pc:sldMk cId="3735908705" sldId="268"/>
            <ac:spMk id="7" creationId="{34D323D8-E463-4254-BFFC-E8F39779F882}"/>
          </ac:spMkLst>
        </pc:spChg>
        <pc:spChg chg="mod">
          <ac:chgData name="Xin Zhang (FA Talent)" userId="474f572f-8271-4f60-858e-cee871e0aec6" providerId="ADAL" clId="{82FA2526-2325-487C-9F25-B0C9B387758D}" dt="2021-09-29T11:04:01.621" v="9496" actId="947"/>
          <ac:spMkLst>
            <pc:docMk/>
            <pc:sldMk cId="3735908705" sldId="268"/>
            <ac:spMk id="8" creationId="{DF59140B-0935-460E-BCA0-AA934E50D4B0}"/>
          </ac:spMkLst>
        </pc:spChg>
        <pc:spChg chg="mod">
          <ac:chgData name="Xin Zhang (FA Talent)" userId="474f572f-8271-4f60-858e-cee871e0aec6" providerId="ADAL" clId="{82FA2526-2325-487C-9F25-B0C9B387758D}" dt="2021-09-29T11:05:01.384" v="15528" actId="114"/>
          <ac:spMkLst>
            <pc:docMk/>
            <pc:sldMk cId="3735908705" sldId="268"/>
            <ac:spMk id="9" creationId="{68155433-1A37-4CBB-B47F-0CEC9CDE5B68}"/>
          </ac:spMkLst>
        </pc:spChg>
        <pc:spChg chg="mod">
          <ac:chgData name="Xin Zhang (FA Talent)" userId="474f572f-8271-4f60-858e-cee871e0aec6" providerId="ADAL" clId="{82FA2526-2325-487C-9F25-B0C9B387758D}" dt="2021-09-29T11:04:01.696" v="9527" actId="947"/>
          <ac:spMkLst>
            <pc:docMk/>
            <pc:sldMk cId="3735908705" sldId="268"/>
            <ac:spMk id="10" creationId="{D2E121E0-819F-4B7B-8CC1-9E477838F83A}"/>
          </ac:spMkLst>
        </pc:spChg>
        <pc:spChg chg="mod">
          <ac:chgData name="Xin Zhang (FA Talent)" userId="474f572f-8271-4f60-858e-cee871e0aec6" providerId="ADAL" clId="{82FA2526-2325-487C-9F25-B0C9B387758D}" dt="2021-09-29T11:04:01.691" v="9523" actId="947"/>
          <ac:spMkLst>
            <pc:docMk/>
            <pc:sldMk cId="3735908705" sldId="268"/>
            <ac:spMk id="11" creationId="{F0576727-887B-4EE3-8ACE-A9466D3AD887}"/>
          </ac:spMkLst>
        </pc:spChg>
        <pc:spChg chg="mod">
          <ac:chgData name="Xin Zhang (FA Talent)" userId="474f572f-8271-4f60-858e-cee871e0aec6" providerId="ADAL" clId="{82FA2526-2325-487C-9F25-B0C9B387758D}" dt="2021-09-29T11:04:01.682" v="9517" actId="947"/>
          <ac:spMkLst>
            <pc:docMk/>
            <pc:sldMk cId="3735908705" sldId="268"/>
            <ac:spMk id="20" creationId="{FA10F289-7537-4AAC-AD9A-6539AF01BEC5}"/>
          </ac:spMkLst>
        </pc:spChg>
        <pc:spChg chg="mod">
          <ac:chgData name="Xin Zhang (FA Talent)" userId="474f572f-8271-4f60-858e-cee871e0aec6" providerId="ADAL" clId="{82FA2526-2325-487C-9F25-B0C9B387758D}" dt="2021-09-29T11:04:01.712" v="9536" actId="947"/>
          <ac:spMkLst>
            <pc:docMk/>
            <pc:sldMk cId="3735908705" sldId="268"/>
            <ac:spMk id="21" creationId="{92B967FA-9EFE-4FBC-ADCB-C4AE2962C255}"/>
          </ac:spMkLst>
        </pc:spChg>
        <pc:spChg chg="mod">
          <ac:chgData name="Xin Zhang (FA Talent)" userId="474f572f-8271-4f60-858e-cee871e0aec6" providerId="ADAL" clId="{82FA2526-2325-487C-9F25-B0C9B387758D}" dt="2021-09-29T11:04:01.730" v="9544" actId="947"/>
          <ac:spMkLst>
            <pc:docMk/>
            <pc:sldMk cId="3735908705" sldId="268"/>
            <ac:spMk id="22" creationId="{AC6AB63A-F2FA-44F5-9E9E-255C43EB9923}"/>
          </ac:spMkLst>
        </pc:spChg>
        <pc:spChg chg="mod">
          <ac:chgData name="Xin Zhang (FA Talent)" userId="474f572f-8271-4f60-858e-cee871e0aec6" providerId="ADAL" clId="{82FA2526-2325-487C-9F25-B0C9B387758D}" dt="2021-09-29T11:04:01.749" v="9552" actId="947"/>
          <ac:spMkLst>
            <pc:docMk/>
            <pc:sldMk cId="3735908705" sldId="268"/>
            <ac:spMk id="23" creationId="{59C8211A-437D-4A2F-A3AC-6683DF0C992F}"/>
          </ac:spMkLst>
        </pc:spChg>
        <pc:spChg chg="mod">
          <ac:chgData name="Xin Zhang (FA Talent)" userId="474f572f-8271-4f60-858e-cee871e0aec6" providerId="ADAL" clId="{82FA2526-2325-487C-9F25-B0C9B387758D}" dt="2021-09-29T11:04:01.768" v="9560" actId="947"/>
          <ac:spMkLst>
            <pc:docMk/>
            <pc:sldMk cId="3735908705" sldId="268"/>
            <ac:spMk id="24" creationId="{E233E23C-2C89-43C6-933E-FF6BC7AE2A0D}"/>
          </ac:spMkLst>
        </pc:spChg>
        <pc:spChg chg="mod">
          <ac:chgData name="Xin Zhang (FA Talent)" userId="474f572f-8271-4f60-858e-cee871e0aec6" providerId="ADAL" clId="{82FA2526-2325-487C-9F25-B0C9B387758D}" dt="2021-09-29T11:04:01.785" v="9568" actId="947"/>
          <ac:spMkLst>
            <pc:docMk/>
            <pc:sldMk cId="3735908705" sldId="268"/>
            <ac:spMk id="25" creationId="{70D02C55-C006-43BA-AAD6-220DDCCBD83A}"/>
          </ac:spMkLst>
        </pc:spChg>
        <pc:spChg chg="mod">
          <ac:chgData name="Xin Zhang (FA Talent)" userId="474f572f-8271-4f60-858e-cee871e0aec6" providerId="ADAL" clId="{82FA2526-2325-487C-9F25-B0C9B387758D}" dt="2021-09-29T11:04:01.694" v="9526" actId="947"/>
          <ac:spMkLst>
            <pc:docMk/>
            <pc:sldMk cId="3735908705" sldId="268"/>
            <ac:spMk id="27" creationId="{31B668D1-3D13-4599-9489-10B61ADAAF90}"/>
          </ac:spMkLst>
        </pc:spChg>
        <pc:spChg chg="mod">
          <ac:chgData name="Xin Zhang (FA Talent)" userId="474f572f-8271-4f60-858e-cee871e0aec6" providerId="ADAL" clId="{82FA2526-2325-487C-9F25-B0C9B387758D}" dt="2021-09-29T11:04:01.690" v="9522" actId="947"/>
          <ac:spMkLst>
            <pc:docMk/>
            <pc:sldMk cId="3735908705" sldId="268"/>
            <ac:spMk id="28" creationId="{EDDE95A8-C860-4009-AEC2-319DAB0FE4BA}"/>
          </ac:spMkLst>
        </pc:spChg>
        <pc:spChg chg="mod">
          <ac:chgData name="Xin Zhang (FA Talent)" userId="474f572f-8271-4f60-858e-cee871e0aec6" providerId="ADAL" clId="{82FA2526-2325-487C-9F25-B0C9B387758D}" dt="2021-09-29T11:04:01.674" v="9512" actId="947"/>
          <ac:spMkLst>
            <pc:docMk/>
            <pc:sldMk cId="3735908705" sldId="268"/>
            <ac:spMk id="30" creationId="{A4434E63-7ABB-48DB-A02A-BD913DC910B4}"/>
          </ac:spMkLst>
        </pc:spChg>
        <pc:spChg chg="mod">
          <ac:chgData name="Xin Zhang (FA Talent)" userId="474f572f-8271-4f60-858e-cee871e0aec6" providerId="ADAL" clId="{82FA2526-2325-487C-9F25-B0C9B387758D}" dt="2021-09-29T11:04:01.707" v="9534" actId="947"/>
          <ac:spMkLst>
            <pc:docMk/>
            <pc:sldMk cId="3735908705" sldId="268"/>
            <ac:spMk id="31" creationId="{E3007FC1-43F3-4604-A94E-608287AEC5AD}"/>
          </ac:spMkLst>
        </pc:spChg>
        <pc:spChg chg="mod">
          <ac:chgData name="Xin Zhang (FA Talent)" userId="474f572f-8271-4f60-858e-cee871e0aec6" providerId="ADAL" clId="{82FA2526-2325-487C-9F25-B0C9B387758D}" dt="2021-09-29T11:04:01.727" v="9542" actId="947"/>
          <ac:spMkLst>
            <pc:docMk/>
            <pc:sldMk cId="3735908705" sldId="268"/>
            <ac:spMk id="32" creationId="{C5E69532-6558-40ED-81E5-5797D9EB6F79}"/>
          </ac:spMkLst>
        </pc:spChg>
        <pc:spChg chg="mod">
          <ac:chgData name="Xin Zhang (FA Talent)" userId="474f572f-8271-4f60-858e-cee871e0aec6" providerId="ADAL" clId="{82FA2526-2325-487C-9F25-B0C9B387758D}" dt="2021-09-29T11:04:01.745" v="9550" actId="947"/>
          <ac:spMkLst>
            <pc:docMk/>
            <pc:sldMk cId="3735908705" sldId="268"/>
            <ac:spMk id="33" creationId="{8238B15D-2E91-4316-A801-16863285080E}"/>
          </ac:spMkLst>
        </pc:spChg>
        <pc:spChg chg="mod">
          <ac:chgData name="Xin Zhang (FA Talent)" userId="474f572f-8271-4f60-858e-cee871e0aec6" providerId="ADAL" clId="{82FA2526-2325-487C-9F25-B0C9B387758D}" dt="2021-09-29T11:04:01.763" v="9558" actId="947"/>
          <ac:spMkLst>
            <pc:docMk/>
            <pc:sldMk cId="3735908705" sldId="268"/>
            <ac:spMk id="34" creationId="{183A9DD5-E403-46DB-849E-0603094482C2}"/>
          </ac:spMkLst>
        </pc:spChg>
        <pc:spChg chg="mod">
          <ac:chgData name="Xin Zhang (FA Talent)" userId="474f572f-8271-4f60-858e-cee871e0aec6" providerId="ADAL" clId="{82FA2526-2325-487C-9F25-B0C9B387758D}" dt="2021-09-29T11:04:01.781" v="9566" actId="947"/>
          <ac:spMkLst>
            <pc:docMk/>
            <pc:sldMk cId="3735908705" sldId="268"/>
            <ac:spMk id="35" creationId="{8A3E2842-F119-43CF-9C69-1F620DCB730A}"/>
          </ac:spMkLst>
        </pc:spChg>
        <pc:spChg chg="add del mod">
          <ac:chgData name="Xin Zhang (FA Talent)" userId="474f572f-8271-4f60-858e-cee871e0aec6" providerId="ADAL" clId="{82FA2526-2325-487C-9F25-B0C9B387758D}" dt="2021-09-24T03:41:25.412" v="1434" actId="478"/>
          <ac:spMkLst>
            <pc:docMk/>
            <pc:sldMk cId="3735908705" sldId="268"/>
            <ac:spMk id="36" creationId="{138FB02E-FE67-4F6E-BA1D-5F95DE61803C}"/>
          </ac:spMkLst>
        </pc:spChg>
        <pc:spChg chg="add mod">
          <ac:chgData name="Xin Zhang (FA Talent)" userId="474f572f-8271-4f60-858e-cee871e0aec6" providerId="ADAL" clId="{82FA2526-2325-487C-9F25-B0C9B387758D}" dt="2021-09-29T11:04:01.698" v="9528" actId="947"/>
          <ac:spMkLst>
            <pc:docMk/>
            <pc:sldMk cId="3735908705" sldId="268"/>
            <ac:spMk id="37" creationId="{E93DF0BB-3664-4FDF-8440-F734598A0E4A}"/>
          </ac:spMkLst>
        </pc:spChg>
        <pc:grpChg chg="del">
          <ac:chgData name="Xin Zhang (FA Talent)" userId="474f572f-8271-4f60-858e-cee871e0aec6" providerId="ADAL" clId="{82FA2526-2325-487C-9F25-B0C9B387758D}" dt="2021-09-24T02:45:07.195" v="463" actId="478"/>
          <ac:grpSpMkLst>
            <pc:docMk/>
            <pc:sldMk cId="3735908705" sldId="268"/>
            <ac:grpSpMk id="12" creationId="{3BC60A01-C77A-4C82-B20A-FE5266C7C1A7}"/>
          </ac:grpSpMkLst>
        </pc:grpChg>
        <pc:grpChg chg="add mod">
          <ac:chgData name="Xin Zhang (FA Talent)" userId="474f572f-8271-4f60-858e-cee871e0aec6" providerId="ADAL" clId="{82FA2526-2325-487C-9F25-B0C9B387758D}" dt="2021-09-24T02:45:26.680" v="468" actId="1076"/>
          <ac:grpSpMkLst>
            <pc:docMk/>
            <pc:sldMk cId="3735908705" sldId="268"/>
            <ac:grpSpMk id="29" creationId="{25BCEBF0-0FCC-4335-B7E6-4C949EAD9A87}"/>
          </ac:grpSpMkLst>
        </pc:grpChg>
        <pc:picChg chg="add mod">
          <ac:chgData name="Xin Zhang (FA Talent)" userId="474f572f-8271-4f60-858e-cee871e0aec6" providerId="ADAL" clId="{82FA2526-2325-487C-9F25-B0C9B387758D}" dt="2021-09-29T11:05:04.823" v="15529"/>
          <ac:picMkLst>
            <pc:docMk/>
            <pc:sldMk cId="3735908705" sldId="268"/>
            <ac:picMk id="36" creationId="{CA8292B4-553C-45EE-984B-A7C7D971BBE8}"/>
          </ac:picMkLst>
        </pc:picChg>
        <pc:picChg chg="add mod">
          <ac:chgData name="Xin Zhang (FA Talent)" userId="474f572f-8271-4f60-858e-cee871e0aec6" providerId="ADAL" clId="{82FA2526-2325-487C-9F25-B0C9B387758D}" dt="2021-09-24T04:10:02.982" v="1666" actId="1076"/>
          <ac:picMkLst>
            <pc:docMk/>
            <pc:sldMk cId="3735908705" sldId="268"/>
            <ac:picMk id="38" creationId="{03963CF7-4EBD-4140-9F57-BD1100B2FB91}"/>
          </ac:picMkLst>
        </pc:picChg>
      </pc:sldChg>
      <pc:sldChg chg="addSp delSp modSp new mod ord modTransition modClrScheme chgLayout">
        <pc:chgData name="Xin Zhang (FA Talent)" userId="474f572f-8271-4f60-858e-cee871e0aec6" providerId="ADAL" clId="{82FA2526-2325-487C-9F25-B0C9B387758D}" dt="2021-09-29T11:10:00.921" v="15648" actId="113"/>
        <pc:sldMkLst>
          <pc:docMk/>
          <pc:sldMk cId="353804856" sldId="269"/>
        </pc:sldMkLst>
        <pc:spChg chg="add mod">
          <ac:chgData name="Xin Zhang (FA Talent)" userId="474f572f-8271-4f60-858e-cee871e0aec6" providerId="ADAL" clId="{82FA2526-2325-487C-9F25-B0C9B387758D}" dt="2021-09-24T02:29:24.457" v="244" actId="164"/>
          <ac:spMkLst>
            <pc:docMk/>
            <pc:sldMk cId="353804856" sldId="269"/>
            <ac:spMk id="2" creationId="{003BF78C-CAB4-4D88-A96C-A5F532B08D35}"/>
          </ac:spMkLst>
        </pc:spChg>
        <pc:spChg chg="add mod">
          <ac:chgData name="Xin Zhang (FA Talent)" userId="474f572f-8271-4f60-858e-cee871e0aec6" providerId="ADAL" clId="{82FA2526-2325-487C-9F25-B0C9B387758D}" dt="2021-09-24T02:29:24.457" v="244" actId="164"/>
          <ac:spMkLst>
            <pc:docMk/>
            <pc:sldMk cId="353804856" sldId="269"/>
            <ac:spMk id="3" creationId="{DBC7530D-B914-4195-885F-0EF62437F3A4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7" creationId="{B7C8E501-022E-4080-97EC-B3BFF5D1EFCB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10" creationId="{3C155002-832D-4D03-BCC3-043226012A67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11" creationId="{3EEB324E-6720-4BDD-953B-035164074B9B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12" creationId="{006E61D2-1EC6-48A8-B234-0DA7C2788ABA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13" creationId="{D9CE501A-2C9D-44C7-AB5F-19CF35AB94E1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14" creationId="{0B939527-0FDF-458D-B178-DB7D9A5DC909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15" creationId="{2F9E79B4-4CC4-483D-A7BB-7A9F4310BBB0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21" creationId="{E1561C45-9BDD-4A49-838F-5DC5E4BF485D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26" creationId="{C546E0D1-E34C-4100-A966-D9CC57D8DC27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28" creationId="{5A680581-6A5C-46AC-AB83-FF83EEA6C469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29" creationId="{338C8359-718D-442A-B391-D5213B30584A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0" creationId="{2386A5C2-38E8-444C-A178-E4658512A562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1" creationId="{8C213BB9-384C-4CCB-9CC0-612DDFAFD41C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2" creationId="{C9DFB47E-039E-4D03-BC8F-66940AD59D7A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3" creationId="{FE66DB75-F34A-47B0-BF6A-13FD5F922B02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4" creationId="{845EE664-2751-4775-AD0F-3AA53B080947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5" creationId="{BAE70892-24C4-433D-A07C-879D0C01B483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6" creationId="{BFB03C00-1939-4E80-8298-7E114E6AE379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7" creationId="{5DDB54F1-E2BB-4300-BD68-A03EF7AE387D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8" creationId="{D7BE6FE9-DB16-47CA-838E-AE0E35A1C0D4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39" creationId="{AB7D02DD-24B8-48D3-AEC3-E5C6E3AF9017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40" creationId="{7B3A0345-86BE-4338-AE54-C526A3492748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41" creationId="{DC1293D7-EA23-4C2A-80B3-F6685B580191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42" creationId="{E94D2E50-799E-4618-845F-589F3EC2F6EB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43" creationId="{A5FD40F1-64CF-4365-BBC0-7A5DA73F960C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44" creationId="{EA49F649-D769-41E0-B4C8-DED4101CE3F5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45" creationId="{57023647-9417-4A2E-9A39-8926F0B6A9F8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46" creationId="{A8123BFF-A4F1-455F-AFB0-9885371B8CDF}"/>
          </ac:spMkLst>
        </pc:spChg>
        <pc:spChg chg="mod">
          <ac:chgData name="Xin Zhang (FA Talent)" userId="474f572f-8271-4f60-858e-cee871e0aec6" providerId="ADAL" clId="{82FA2526-2325-487C-9F25-B0C9B387758D}" dt="2021-09-24T02:15:27.180" v="4" actId="165"/>
          <ac:spMkLst>
            <pc:docMk/>
            <pc:sldMk cId="353804856" sldId="269"/>
            <ac:spMk id="47" creationId="{1366868F-197D-4A1E-B995-F617C7C4C6E2}"/>
          </ac:spMkLst>
        </pc:spChg>
        <pc:spChg chg="add del mod topLvl">
          <ac:chgData name="Xin Zhang (FA Talent)" userId="474f572f-8271-4f60-858e-cee871e0aec6" providerId="ADAL" clId="{82FA2526-2325-487C-9F25-B0C9B387758D}" dt="2021-09-24T02:29:24.457" v="244" actId="164"/>
          <ac:spMkLst>
            <pc:docMk/>
            <pc:sldMk cId="353804856" sldId="269"/>
            <ac:spMk id="49" creationId="{A9321403-B272-4316-905C-CC91C2185F2F}"/>
          </ac:spMkLst>
        </pc:spChg>
        <pc:spChg chg="del mod topLvl modVis">
          <ac:chgData name="Xin Zhang (FA Talent)" userId="474f572f-8271-4f60-858e-cee871e0aec6" providerId="ADAL" clId="{82FA2526-2325-487C-9F25-B0C9B387758D}" dt="2021-09-24T02:22:00.661" v="114" actId="478"/>
          <ac:spMkLst>
            <pc:docMk/>
            <pc:sldMk cId="353804856" sldId="269"/>
            <ac:spMk id="50" creationId="{C296B901-46F2-4D6B-8111-F69AAC450A8B}"/>
          </ac:spMkLst>
        </pc:spChg>
        <pc:spChg chg="mod topLvl">
          <ac:chgData name="Xin Zhang (FA Talent)" userId="474f572f-8271-4f60-858e-cee871e0aec6" providerId="ADAL" clId="{82FA2526-2325-487C-9F25-B0C9B387758D}" dt="2021-09-24T02:29:24.457" v="244" actId="164"/>
          <ac:spMkLst>
            <pc:docMk/>
            <pc:sldMk cId="353804856" sldId="269"/>
            <ac:spMk id="51" creationId="{425A1007-1335-422C-B683-4A02473FF81F}"/>
          </ac:spMkLst>
        </pc:spChg>
        <pc:spChg chg="del mod topLvl">
          <ac:chgData name="Xin Zhang (FA Talent)" userId="474f572f-8271-4f60-858e-cee871e0aec6" providerId="ADAL" clId="{82FA2526-2325-487C-9F25-B0C9B387758D}" dt="2021-09-24T02:21:55.205" v="111" actId="478"/>
          <ac:spMkLst>
            <pc:docMk/>
            <pc:sldMk cId="353804856" sldId="269"/>
            <ac:spMk id="52" creationId="{83111753-195E-4C72-91AF-4C79F2B039EB}"/>
          </ac:spMkLst>
        </pc:spChg>
        <pc:spChg chg="del mod topLvl">
          <ac:chgData name="Xin Zhang (FA Talent)" userId="474f572f-8271-4f60-858e-cee871e0aec6" providerId="ADAL" clId="{82FA2526-2325-487C-9F25-B0C9B387758D}" dt="2021-09-24T02:21:53.444" v="110" actId="478"/>
          <ac:spMkLst>
            <pc:docMk/>
            <pc:sldMk cId="353804856" sldId="269"/>
            <ac:spMk id="53" creationId="{2F74973C-3A9A-4C14-BB1E-28BE72EC7FDF}"/>
          </ac:spMkLst>
        </pc:spChg>
        <pc:spChg chg="del mod topLvl">
          <ac:chgData name="Xin Zhang (FA Talent)" userId="474f572f-8271-4f60-858e-cee871e0aec6" providerId="ADAL" clId="{82FA2526-2325-487C-9F25-B0C9B387758D}" dt="2021-09-24T02:24:00.595" v="137" actId="478"/>
          <ac:spMkLst>
            <pc:docMk/>
            <pc:sldMk cId="353804856" sldId="269"/>
            <ac:spMk id="54" creationId="{4DE07B93-0F7B-4C9A-A6AF-99670957D6EE}"/>
          </ac:spMkLst>
        </pc:spChg>
        <pc:spChg chg="add del mod topLvl">
          <ac:chgData name="Xin Zhang (FA Talent)" userId="474f572f-8271-4f60-858e-cee871e0aec6" providerId="ADAL" clId="{82FA2526-2325-487C-9F25-B0C9B387758D}" dt="2021-09-24T02:28:11.136" v="220" actId="478"/>
          <ac:spMkLst>
            <pc:docMk/>
            <pc:sldMk cId="353804856" sldId="269"/>
            <ac:spMk id="58" creationId="{D91B1556-97F3-403E-A018-3E86DD2E7817}"/>
          </ac:spMkLst>
        </pc:spChg>
        <pc:spChg chg="add del mod">
          <ac:chgData name="Xin Zhang (FA Talent)" userId="474f572f-8271-4f60-858e-cee871e0aec6" providerId="ADAL" clId="{82FA2526-2325-487C-9F25-B0C9B387758D}" dt="2021-09-24T02:27:44.985" v="214" actId="478"/>
          <ac:spMkLst>
            <pc:docMk/>
            <pc:sldMk cId="353804856" sldId="269"/>
            <ac:spMk id="59" creationId="{86E0DFE4-3609-4CF5-A057-CA63AF356A18}"/>
          </ac:spMkLst>
        </pc:spChg>
        <pc:spChg chg="add mod">
          <ac:chgData name="Xin Zhang (FA Talent)" userId="474f572f-8271-4f60-858e-cee871e0aec6" providerId="ADAL" clId="{82FA2526-2325-487C-9F25-B0C9B387758D}" dt="2021-09-24T02:26:39.531" v="208" actId="571"/>
          <ac:spMkLst>
            <pc:docMk/>
            <pc:sldMk cId="353804856" sldId="269"/>
            <ac:spMk id="60" creationId="{2CE91F72-C7A0-475D-BDF6-D51D35F2A549}"/>
          </ac:spMkLst>
        </pc:spChg>
        <pc:spChg chg="add del mod">
          <ac:chgData name="Xin Zhang (FA Talent)" userId="474f572f-8271-4f60-858e-cee871e0aec6" providerId="ADAL" clId="{82FA2526-2325-487C-9F25-B0C9B387758D}" dt="2021-09-24T02:29:15.870" v="242" actId="478"/>
          <ac:spMkLst>
            <pc:docMk/>
            <pc:sldMk cId="353804856" sldId="269"/>
            <ac:spMk id="62" creationId="{D40B35BF-2034-4D20-A2DD-AD0A1AF44306}"/>
          </ac:spMkLst>
        </pc:spChg>
        <pc:spChg chg="add del mod">
          <ac:chgData name="Xin Zhang (FA Talent)" userId="474f572f-8271-4f60-858e-cee871e0aec6" providerId="ADAL" clId="{82FA2526-2325-487C-9F25-B0C9B387758D}" dt="2021-09-24T02:28:58.959" v="235" actId="478"/>
          <ac:spMkLst>
            <pc:docMk/>
            <pc:sldMk cId="353804856" sldId="269"/>
            <ac:spMk id="63" creationId="{6410DC32-7178-4F6C-AA47-5B000B17A6EF}"/>
          </ac:spMkLst>
        </pc:spChg>
        <pc:spChg chg="add mod">
          <ac:chgData name="Xin Zhang (FA Talent)" userId="474f572f-8271-4f60-858e-cee871e0aec6" providerId="ADAL" clId="{82FA2526-2325-487C-9F25-B0C9B387758D}" dt="2021-09-24T02:29:24.457" v="244" actId="164"/>
          <ac:spMkLst>
            <pc:docMk/>
            <pc:sldMk cId="353804856" sldId="269"/>
            <ac:spMk id="64" creationId="{20B782AC-61C2-4C4D-BCD5-7D57A6202C80}"/>
          </ac:spMkLst>
        </pc:spChg>
        <pc:spChg chg="add del mod">
          <ac:chgData name="Xin Zhang (FA Talent)" userId="474f572f-8271-4f60-858e-cee871e0aec6" providerId="ADAL" clId="{82FA2526-2325-487C-9F25-B0C9B387758D}" dt="2021-09-24T02:28:06.011" v="217" actId="478"/>
          <ac:spMkLst>
            <pc:docMk/>
            <pc:sldMk cId="353804856" sldId="269"/>
            <ac:spMk id="65" creationId="{89E6B454-2388-48D4-A807-BEC7FAB4C563}"/>
          </ac:spMkLst>
        </pc:spChg>
        <pc:spChg chg="add del mod">
          <ac:chgData name="Xin Zhang (FA Talent)" userId="474f572f-8271-4f60-858e-cee871e0aec6" providerId="ADAL" clId="{82FA2526-2325-487C-9F25-B0C9B387758D}" dt="2021-09-24T02:28:58.959" v="235" actId="478"/>
          <ac:spMkLst>
            <pc:docMk/>
            <pc:sldMk cId="353804856" sldId="269"/>
            <ac:spMk id="66" creationId="{FFCCE397-D614-41CA-B54C-00105DAD129D}"/>
          </ac:spMkLst>
        </pc:spChg>
        <pc:spChg chg="add del mod">
          <ac:chgData name="Xin Zhang (FA Talent)" userId="474f572f-8271-4f60-858e-cee871e0aec6" providerId="ADAL" clId="{82FA2526-2325-487C-9F25-B0C9B387758D}" dt="2021-09-24T02:28:59.944" v="236" actId="478"/>
          <ac:spMkLst>
            <pc:docMk/>
            <pc:sldMk cId="353804856" sldId="269"/>
            <ac:spMk id="67" creationId="{64D6D7AB-F73C-472C-820B-C34811F44658}"/>
          </ac:spMkLst>
        </pc:spChg>
        <pc:spChg chg="add del mod">
          <ac:chgData name="Xin Zhang (FA Talent)" userId="474f572f-8271-4f60-858e-cee871e0aec6" providerId="ADAL" clId="{82FA2526-2325-487C-9F25-B0C9B387758D}" dt="2021-09-24T02:29:17.801" v="243" actId="478"/>
          <ac:spMkLst>
            <pc:docMk/>
            <pc:sldMk cId="353804856" sldId="269"/>
            <ac:spMk id="68" creationId="{B2728A7B-5104-45AF-9548-87420D9FC694}"/>
          </ac:spMkLst>
        </pc:spChg>
        <pc:spChg chg="add del mod">
          <ac:chgData name="Xin Zhang (FA Talent)" userId="474f572f-8271-4f60-858e-cee871e0aec6" providerId="ADAL" clId="{82FA2526-2325-487C-9F25-B0C9B387758D}" dt="2021-09-24T02:28:28.123" v="227" actId="478"/>
          <ac:spMkLst>
            <pc:docMk/>
            <pc:sldMk cId="353804856" sldId="269"/>
            <ac:spMk id="69" creationId="{8FAE2469-C177-4532-B080-D1A476D2D15E}"/>
          </ac:spMkLst>
        </pc:spChg>
        <pc:spChg chg="add del mod ord">
          <ac:chgData name="Xin Zhang (FA Talent)" userId="474f572f-8271-4f60-858e-cee871e0aec6" providerId="ADAL" clId="{82FA2526-2325-487C-9F25-B0C9B387758D}" dt="2021-09-24T02:38:49.777" v="281" actId="700"/>
          <ac:spMkLst>
            <pc:docMk/>
            <pc:sldMk cId="353804856" sldId="269"/>
            <ac:spMk id="71" creationId="{1532650B-6170-434B-9741-092AB74FF130}"/>
          </ac:spMkLst>
        </pc:spChg>
        <pc:spChg chg="add del mod ord">
          <ac:chgData name="Xin Zhang (FA Talent)" userId="474f572f-8271-4f60-858e-cee871e0aec6" providerId="ADAL" clId="{82FA2526-2325-487C-9F25-B0C9B387758D}" dt="2021-09-24T02:38:45.412" v="280" actId="478"/>
          <ac:spMkLst>
            <pc:docMk/>
            <pc:sldMk cId="353804856" sldId="269"/>
            <ac:spMk id="72" creationId="{0FA98A0A-5E36-49DB-9BE8-12887CE5270D}"/>
          </ac:spMkLst>
        </pc:spChg>
        <pc:spChg chg="add mod ord">
          <ac:chgData name="Xin Zhang (FA Talent)" userId="474f572f-8271-4f60-858e-cee871e0aec6" providerId="ADAL" clId="{82FA2526-2325-487C-9F25-B0C9B387758D}" dt="2021-09-29T11:04:09.128" v="12840" actId="947"/>
          <ac:spMkLst>
            <pc:docMk/>
            <pc:sldMk cId="353804856" sldId="269"/>
            <ac:spMk id="73" creationId="{1F66019B-81B9-45C4-95D5-92E997959E5C}"/>
          </ac:spMkLst>
        </pc:spChg>
        <pc:spChg chg="add mod ord">
          <ac:chgData name="Xin Zhang (FA Talent)" userId="474f572f-8271-4f60-858e-cee871e0aec6" providerId="ADAL" clId="{82FA2526-2325-487C-9F25-B0C9B387758D}" dt="2021-09-29T11:04:09.271" v="12900" actId="947"/>
          <ac:spMkLst>
            <pc:docMk/>
            <pc:sldMk cId="353804856" sldId="269"/>
            <ac:spMk id="74" creationId="{7D141A80-19CD-4426-9335-50453765102C}"/>
          </ac:spMkLst>
        </pc:spChg>
        <pc:spChg chg="add del mod ord">
          <ac:chgData name="Xin Zhang (FA Talent)" userId="474f572f-8271-4f60-858e-cee871e0aec6" providerId="ADAL" clId="{82FA2526-2325-487C-9F25-B0C9B387758D}" dt="2021-09-24T02:49:24.772" v="490" actId="931"/>
          <ac:spMkLst>
            <pc:docMk/>
            <pc:sldMk cId="353804856" sldId="269"/>
            <ac:spMk id="76" creationId="{F375A1C4-27AD-4559-B0D5-A4AFBD1D6ECC}"/>
          </ac:spMkLst>
        </pc:spChg>
        <pc:spChg chg="add del mod ord">
          <ac:chgData name="Xin Zhang (FA Talent)" userId="474f572f-8271-4f60-858e-cee871e0aec6" providerId="ADAL" clId="{82FA2526-2325-487C-9F25-B0C9B387758D}" dt="2021-09-24T02:51:36.462" v="516" actId="931"/>
          <ac:spMkLst>
            <pc:docMk/>
            <pc:sldMk cId="353804856" sldId="269"/>
            <ac:spMk id="80" creationId="{3ECB13B3-51DA-4E75-A553-CFDDA89A6546}"/>
          </ac:spMkLst>
        </pc:spChg>
        <pc:spChg chg="add del mod">
          <ac:chgData name="Xin Zhang (FA Talent)" userId="474f572f-8271-4f60-858e-cee871e0aec6" providerId="ADAL" clId="{82FA2526-2325-487C-9F25-B0C9B387758D}" dt="2021-09-24T02:51:28.202" v="514" actId="931"/>
          <ac:spMkLst>
            <pc:docMk/>
            <pc:sldMk cId="353804856" sldId="269"/>
            <ac:spMk id="82" creationId="{82DCB37C-526F-4DCB-979E-F37B3213477A}"/>
          </ac:spMkLst>
        </pc:spChg>
        <pc:spChg chg="add del mod">
          <ac:chgData name="Xin Zhang (FA Talent)" userId="474f572f-8271-4f60-858e-cee871e0aec6" providerId="ADAL" clId="{82FA2526-2325-487C-9F25-B0C9B387758D}" dt="2021-09-24T02:55:23.105" v="549" actId="700"/>
          <ac:spMkLst>
            <pc:docMk/>
            <pc:sldMk cId="353804856" sldId="269"/>
            <ac:spMk id="89" creationId="{6EDA8BA5-9DDC-4A6D-A0F6-187C3F467956}"/>
          </ac:spMkLst>
        </pc:spChg>
        <pc:spChg chg="add del mod ord">
          <ac:chgData name="Xin Zhang (FA Talent)" userId="474f572f-8271-4f60-858e-cee871e0aec6" providerId="ADAL" clId="{82FA2526-2325-487C-9F25-B0C9B387758D}" dt="2021-09-24T02:55:28.915" v="550" actId="931"/>
          <ac:spMkLst>
            <pc:docMk/>
            <pc:sldMk cId="353804856" sldId="269"/>
            <ac:spMk id="90" creationId="{810C4EC8-0C42-452D-883F-F523FD1ECA8F}"/>
          </ac:spMkLst>
        </pc:spChg>
        <pc:spChg chg="add del mod">
          <ac:chgData name="Xin Zhang (FA Talent)" userId="474f572f-8271-4f60-858e-cee871e0aec6" providerId="ADAL" clId="{82FA2526-2325-487C-9F25-B0C9B387758D}" dt="2021-09-24T02:55:38.181" v="553" actId="931"/>
          <ac:spMkLst>
            <pc:docMk/>
            <pc:sldMk cId="353804856" sldId="269"/>
            <ac:spMk id="94" creationId="{D0E42B26-E3E7-436E-AEDC-68C2905D08E7}"/>
          </ac:spMkLst>
        </pc:spChg>
        <pc:spChg chg="mod topLvl">
          <ac:chgData name="Xin Zhang (FA Talent)" userId="474f572f-8271-4f60-858e-cee871e0aec6" providerId="ADAL" clId="{82FA2526-2325-487C-9F25-B0C9B387758D}" dt="2021-09-29T11:04:09.264" v="12893" actId="947"/>
          <ac:spMkLst>
            <pc:docMk/>
            <pc:sldMk cId="353804856" sldId="269"/>
            <ac:spMk id="98" creationId="{CBA39E12-BBA4-4E91-9918-39750B0C9172}"/>
          </ac:spMkLst>
        </pc:spChg>
        <pc:spChg chg="mod topLvl">
          <ac:chgData name="Xin Zhang (FA Talent)" userId="474f572f-8271-4f60-858e-cee871e0aec6" providerId="ADAL" clId="{82FA2526-2325-487C-9F25-B0C9B387758D}" dt="2021-09-29T11:04:09.260" v="12890" actId="947"/>
          <ac:spMkLst>
            <pc:docMk/>
            <pc:sldMk cId="353804856" sldId="269"/>
            <ac:spMk id="99" creationId="{BC8552DC-F751-4FF8-8486-FAA006023C1B}"/>
          </ac:spMkLst>
        </pc:spChg>
        <pc:spChg chg="mod topLvl">
          <ac:chgData name="Xin Zhang (FA Talent)" userId="474f572f-8271-4f60-858e-cee871e0aec6" providerId="ADAL" clId="{82FA2526-2325-487C-9F25-B0C9B387758D}" dt="2021-09-29T11:04:09.245" v="12879" actId="947"/>
          <ac:spMkLst>
            <pc:docMk/>
            <pc:sldMk cId="353804856" sldId="269"/>
            <ac:spMk id="100" creationId="{332C24AA-9FDC-40B6-9488-3E805D30BC5B}"/>
          </ac:spMkLst>
        </pc:spChg>
        <pc:spChg chg="mod topLvl">
          <ac:chgData name="Xin Zhang (FA Talent)" userId="474f572f-8271-4f60-858e-cee871e0aec6" providerId="ADAL" clId="{82FA2526-2325-487C-9F25-B0C9B387758D}" dt="2021-09-29T11:04:09.269" v="12899" actId="947"/>
          <ac:spMkLst>
            <pc:docMk/>
            <pc:sldMk cId="353804856" sldId="269"/>
            <ac:spMk id="101" creationId="{A858F3F7-BBEE-4F2B-BDDE-A7AE87661148}"/>
          </ac:spMkLst>
        </pc:spChg>
        <pc:spChg chg="mod topLvl">
          <ac:chgData name="Xin Zhang (FA Talent)" userId="474f572f-8271-4f60-858e-cee871e0aec6" providerId="ADAL" clId="{82FA2526-2325-487C-9F25-B0C9B387758D}" dt="2021-09-29T11:04:09.267" v="12897" actId="947"/>
          <ac:spMkLst>
            <pc:docMk/>
            <pc:sldMk cId="353804856" sldId="269"/>
            <ac:spMk id="102" creationId="{AE7D2542-F6FF-478B-BF7D-963F8207ABBE}"/>
          </ac:spMkLst>
        </pc:spChg>
        <pc:spChg chg="mod topLvl">
          <ac:chgData name="Xin Zhang (FA Talent)" userId="474f572f-8271-4f60-858e-cee871e0aec6" providerId="ADAL" clId="{82FA2526-2325-487C-9F25-B0C9B387758D}" dt="2021-09-29T11:04:09.239" v="12874" actId="947"/>
          <ac:spMkLst>
            <pc:docMk/>
            <pc:sldMk cId="353804856" sldId="269"/>
            <ac:spMk id="103" creationId="{EA706E3A-8EEB-403C-9F1B-61572F507519}"/>
          </ac:spMkLst>
        </pc:spChg>
        <pc:spChg chg="mod topLvl">
          <ac:chgData name="Xin Zhang (FA Talent)" userId="474f572f-8271-4f60-858e-cee871e0aec6" providerId="ADAL" clId="{82FA2526-2325-487C-9F25-B0C9B387758D}" dt="2021-09-29T11:04:09.263" v="12892" actId="947"/>
          <ac:spMkLst>
            <pc:docMk/>
            <pc:sldMk cId="353804856" sldId="269"/>
            <ac:spMk id="104" creationId="{B9615E1D-802C-4691-8F64-A62B3CE64498}"/>
          </ac:spMkLst>
        </pc:spChg>
        <pc:spChg chg="mod topLvl">
          <ac:chgData name="Xin Zhang (FA Talent)" userId="474f572f-8271-4f60-858e-cee871e0aec6" providerId="ADAL" clId="{82FA2526-2325-487C-9F25-B0C9B387758D}" dt="2021-09-29T11:04:09.259" v="12889" actId="947"/>
          <ac:spMkLst>
            <pc:docMk/>
            <pc:sldMk cId="353804856" sldId="269"/>
            <ac:spMk id="105" creationId="{488DCF85-2526-48FA-BA1F-359E7D47B682}"/>
          </ac:spMkLst>
        </pc:spChg>
        <pc:spChg chg="mod topLvl">
          <ac:chgData name="Xin Zhang (FA Talent)" userId="474f572f-8271-4f60-858e-cee871e0aec6" providerId="ADAL" clId="{82FA2526-2325-487C-9F25-B0C9B387758D}" dt="2021-09-29T11:04:09.262" v="12891" actId="947"/>
          <ac:spMkLst>
            <pc:docMk/>
            <pc:sldMk cId="353804856" sldId="269"/>
            <ac:spMk id="106" creationId="{6FE9B8D8-360D-48FE-BD82-7D8642DEA05B}"/>
          </ac:spMkLst>
        </pc:spChg>
        <pc:spChg chg="mod topLvl">
          <ac:chgData name="Xin Zhang (FA Talent)" userId="474f572f-8271-4f60-858e-cee871e0aec6" providerId="ADAL" clId="{82FA2526-2325-487C-9F25-B0C9B387758D}" dt="2021-09-29T11:04:09.250" v="12883" actId="947"/>
          <ac:spMkLst>
            <pc:docMk/>
            <pc:sldMk cId="353804856" sldId="269"/>
            <ac:spMk id="107" creationId="{A1FAD363-8156-439F-ADDF-1E7A6431E55F}"/>
          </ac:spMkLst>
        </pc:spChg>
        <pc:spChg chg="mod topLvl">
          <ac:chgData name="Xin Zhang (FA Talent)" userId="474f572f-8271-4f60-858e-cee871e0aec6" providerId="ADAL" clId="{82FA2526-2325-487C-9F25-B0C9B387758D}" dt="2021-09-29T11:04:09.253" v="12885" actId="947"/>
          <ac:spMkLst>
            <pc:docMk/>
            <pc:sldMk cId="353804856" sldId="269"/>
            <ac:spMk id="108" creationId="{B8CCCB0B-0F49-49EC-99CA-21D7B3AACDF5}"/>
          </ac:spMkLst>
        </pc:spChg>
        <pc:spChg chg="mod topLvl">
          <ac:chgData name="Xin Zhang (FA Talent)" userId="474f572f-8271-4f60-858e-cee871e0aec6" providerId="ADAL" clId="{82FA2526-2325-487C-9F25-B0C9B387758D}" dt="2021-09-29T11:04:09.265" v="12895" actId="947"/>
          <ac:spMkLst>
            <pc:docMk/>
            <pc:sldMk cId="353804856" sldId="269"/>
            <ac:spMk id="109" creationId="{8EF52985-8598-43DE-9D19-9920F95E0530}"/>
          </ac:spMkLst>
        </pc:spChg>
        <pc:spChg chg="add mod">
          <ac:chgData name="Xin Zhang (FA Talent)" userId="474f572f-8271-4f60-858e-cee871e0aec6" providerId="ADAL" clId="{82FA2526-2325-487C-9F25-B0C9B387758D}" dt="2021-09-29T11:04:09.265" v="12894" actId="947"/>
          <ac:spMkLst>
            <pc:docMk/>
            <pc:sldMk cId="353804856" sldId="269"/>
            <ac:spMk id="110" creationId="{AFB7C9B8-9CD9-4D4D-A1F3-B810D18C0DB4}"/>
          </ac:spMkLst>
        </pc:spChg>
        <pc:spChg chg="add mod">
          <ac:chgData name="Xin Zhang (FA Talent)" userId="474f572f-8271-4f60-858e-cee871e0aec6" providerId="ADAL" clId="{82FA2526-2325-487C-9F25-B0C9B387758D}" dt="2021-09-29T11:10:00.921" v="15648" actId="113"/>
          <ac:spMkLst>
            <pc:docMk/>
            <pc:sldMk cId="353804856" sldId="269"/>
            <ac:spMk id="111" creationId="{19478362-FE3D-4CAA-AF9E-B50C29C0099E}"/>
          </ac:spMkLst>
        </pc:spChg>
        <pc:grpChg chg="add del 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4" creationId="{6489CC4F-AF54-44AE-98AC-831417D4DF2D}"/>
          </ac:grpSpMkLst>
        </pc:grpChg>
        <pc:grpChg chg="del mod topLvl">
          <ac:chgData name="Xin Zhang (FA Talent)" userId="474f572f-8271-4f60-858e-cee871e0aec6" providerId="ADAL" clId="{82FA2526-2325-487C-9F25-B0C9B387758D}" dt="2021-09-24T02:15:30.483" v="5" actId="478"/>
          <ac:grpSpMkLst>
            <pc:docMk/>
            <pc:sldMk cId="353804856" sldId="269"/>
            <ac:grpSpMk id="5" creationId="{5459739D-6877-4842-B0FB-859A3F4914C3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8" creationId="{B9672772-3F18-4F7E-92BA-A4B1C8860429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16" creationId="{072172F0-0334-4CC2-BF05-5AD498ED1A51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17" creationId="{D40C262A-65BD-42E7-9614-E0D31FED9BE9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18" creationId="{DF566D99-540E-4442-9696-ABFD214CFF06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19" creationId="{D8E3C254-9FFC-446B-928F-1A409C997C5C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20" creationId="{BB69575C-2E82-483A-8D86-51CA07EC9A36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22" creationId="{54EF2C44-7299-4515-8A45-147AF5DA7F31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23" creationId="{8469E47A-E2CA-4D85-B196-C14F2BF8BA90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24" creationId="{5B1050FC-4456-471B-A767-1F3869D90619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25" creationId="{E815080C-49B3-436F-AC15-EAC82DAFF3DB}"/>
          </ac:grpSpMkLst>
        </pc:grpChg>
        <pc:grpChg chg="mod">
          <ac:chgData name="Xin Zhang (FA Talent)" userId="474f572f-8271-4f60-858e-cee871e0aec6" providerId="ADAL" clId="{82FA2526-2325-487C-9F25-B0C9B387758D}" dt="2021-09-24T02:15:27.180" v="4" actId="165"/>
          <ac:grpSpMkLst>
            <pc:docMk/>
            <pc:sldMk cId="353804856" sldId="269"/>
            <ac:grpSpMk id="27" creationId="{0501947E-108F-42DA-9EC4-05BD353E9B62}"/>
          </ac:grpSpMkLst>
        </pc:grpChg>
        <pc:grpChg chg="add del mod">
          <ac:chgData name="Xin Zhang (FA Talent)" userId="474f572f-8271-4f60-858e-cee871e0aec6" providerId="ADAL" clId="{82FA2526-2325-487C-9F25-B0C9B387758D}" dt="2021-09-24T02:16:09.139" v="12" actId="165"/>
          <ac:grpSpMkLst>
            <pc:docMk/>
            <pc:sldMk cId="353804856" sldId="269"/>
            <ac:grpSpMk id="48" creationId="{FA065862-F062-4B43-8453-0612BE100824}"/>
          </ac:grpSpMkLst>
        </pc:grpChg>
        <pc:grpChg chg="add del mod">
          <ac:chgData name="Xin Zhang (FA Talent)" userId="474f572f-8271-4f60-858e-cee871e0aec6" providerId="ADAL" clId="{82FA2526-2325-487C-9F25-B0C9B387758D}" dt="2021-09-24T02:21:50.124" v="109" actId="165"/>
          <ac:grpSpMkLst>
            <pc:docMk/>
            <pc:sldMk cId="353804856" sldId="269"/>
            <ac:grpSpMk id="55" creationId="{AA0CD4A0-34C5-458E-83AE-796D3B33125A}"/>
          </ac:grpSpMkLst>
        </pc:grpChg>
        <pc:grpChg chg="add del mod">
          <ac:chgData name="Xin Zhang (FA Talent)" userId="474f572f-8271-4f60-858e-cee871e0aec6" providerId="ADAL" clId="{82FA2526-2325-487C-9F25-B0C9B387758D}" dt="2021-09-24T02:26:24.242" v="200" actId="165"/>
          <ac:grpSpMkLst>
            <pc:docMk/>
            <pc:sldMk cId="353804856" sldId="269"/>
            <ac:grpSpMk id="56" creationId="{F86B99F6-2382-43E8-8A83-8D710822FEEA}"/>
          </ac:grpSpMkLst>
        </pc:grpChg>
        <pc:grpChg chg="add del mod">
          <ac:chgData name="Xin Zhang (FA Talent)" userId="474f572f-8271-4f60-858e-cee871e0aec6" providerId="ADAL" clId="{82FA2526-2325-487C-9F25-B0C9B387758D}" dt="2021-09-24T02:38:45.412" v="280" actId="478"/>
          <ac:grpSpMkLst>
            <pc:docMk/>
            <pc:sldMk cId="353804856" sldId="269"/>
            <ac:grpSpMk id="70" creationId="{74E96D84-03C5-410F-96E2-7D797B292A64}"/>
          </ac:grpSpMkLst>
        </pc:grpChg>
        <pc:grpChg chg="add del mod ord">
          <ac:chgData name="Xin Zhang (FA Talent)" userId="474f572f-8271-4f60-858e-cee871e0aec6" providerId="ADAL" clId="{82FA2526-2325-487C-9F25-B0C9B387758D}" dt="2021-09-24T02:59:39.002" v="574" actId="165"/>
          <ac:grpSpMkLst>
            <pc:docMk/>
            <pc:sldMk cId="353804856" sldId="269"/>
            <ac:grpSpMk id="97" creationId="{F631CA5D-1D19-49BB-997B-BFF07678C857}"/>
          </ac:grpSpMkLst>
        </pc:grpChg>
        <pc:picChg chg="mod topLvl">
          <ac:chgData name="Xin Zhang (FA Talent)" userId="474f572f-8271-4f60-858e-cee871e0aec6" providerId="ADAL" clId="{82FA2526-2325-487C-9F25-B0C9B387758D}" dt="2021-09-24T02:29:24.457" v="244" actId="164"/>
          <ac:picMkLst>
            <pc:docMk/>
            <pc:sldMk cId="353804856" sldId="269"/>
            <ac:picMk id="6" creationId="{A3D4F00F-7C2D-446F-9AA4-79EADF009DB4}"/>
          </ac:picMkLst>
        </pc:picChg>
        <pc:picChg chg="mod">
          <ac:chgData name="Xin Zhang (FA Talent)" userId="474f572f-8271-4f60-858e-cee871e0aec6" providerId="ADAL" clId="{82FA2526-2325-487C-9F25-B0C9B387758D}" dt="2021-09-24T02:15:27.180" v="4" actId="165"/>
          <ac:picMkLst>
            <pc:docMk/>
            <pc:sldMk cId="353804856" sldId="269"/>
            <ac:picMk id="9" creationId="{DBB32169-A8A9-4ABC-B997-14EC5F854475}"/>
          </ac:picMkLst>
        </pc:picChg>
        <pc:picChg chg="add mod">
          <ac:chgData name="Xin Zhang (FA Talent)" userId="474f572f-8271-4f60-858e-cee871e0aec6" providerId="ADAL" clId="{82FA2526-2325-487C-9F25-B0C9B387758D}" dt="2021-09-24T10:41:28.518" v="8920" actId="1076"/>
          <ac:picMkLst>
            <pc:docMk/>
            <pc:sldMk cId="353804856" sldId="269"/>
            <ac:picMk id="19" creationId="{85D2F9CD-604D-4B90-9F58-3405525A13BA}"/>
          </ac:picMkLst>
        </pc:picChg>
        <pc:picChg chg="add mod">
          <ac:chgData name="Xin Zhang (FA Talent)" userId="474f572f-8271-4f60-858e-cee871e0aec6" providerId="ADAL" clId="{82FA2526-2325-487C-9F25-B0C9B387758D}" dt="2021-09-24T10:41:28.518" v="8920" actId="1076"/>
          <ac:picMkLst>
            <pc:docMk/>
            <pc:sldMk cId="353804856" sldId="269"/>
            <ac:picMk id="20" creationId="{CC2084D2-A18E-4B62-BA7E-313E4A8C4FD1}"/>
          </ac:picMkLst>
        </pc:picChg>
        <pc:picChg chg="add mod">
          <ac:chgData name="Xin Zhang (FA Talent)" userId="474f572f-8271-4f60-858e-cee871e0aec6" providerId="ADAL" clId="{82FA2526-2325-487C-9F25-B0C9B387758D}" dt="2021-09-24T02:29:24.457" v="244" actId="164"/>
          <ac:picMkLst>
            <pc:docMk/>
            <pc:sldMk cId="353804856" sldId="269"/>
            <ac:picMk id="57" creationId="{7A2D0577-094B-4D5F-BDB3-0EEC119873F9}"/>
          </ac:picMkLst>
        </pc:picChg>
        <pc:picChg chg="add del mod">
          <ac:chgData name="Xin Zhang (FA Talent)" userId="474f572f-8271-4f60-858e-cee871e0aec6" providerId="ADAL" clId="{82FA2526-2325-487C-9F25-B0C9B387758D}" dt="2021-09-24T02:27:43.284" v="213"/>
          <ac:picMkLst>
            <pc:docMk/>
            <pc:sldMk cId="353804856" sldId="269"/>
            <ac:picMk id="61" creationId="{677C122A-8647-459C-B6BC-F92135AB5C7F}"/>
          </ac:picMkLst>
        </pc:picChg>
        <pc:picChg chg="add del mod">
          <ac:chgData name="Xin Zhang (FA Talent)" userId="474f572f-8271-4f60-858e-cee871e0aec6" providerId="ADAL" clId="{82FA2526-2325-487C-9F25-B0C9B387758D}" dt="2021-09-24T02:47:46.404" v="478" actId="21"/>
          <ac:picMkLst>
            <pc:docMk/>
            <pc:sldMk cId="353804856" sldId="269"/>
            <ac:picMk id="75" creationId="{117F6A1E-558E-4273-90B1-E3415CB1D791}"/>
          </ac:picMkLst>
        </pc:picChg>
        <pc:picChg chg="add del mod ord modCrop">
          <ac:chgData name="Xin Zhang (FA Talent)" userId="474f572f-8271-4f60-858e-cee871e0aec6" providerId="ADAL" clId="{82FA2526-2325-487C-9F25-B0C9B387758D}" dt="2021-09-24T02:51:25.098" v="513" actId="478"/>
          <ac:picMkLst>
            <pc:docMk/>
            <pc:sldMk cId="353804856" sldId="269"/>
            <ac:picMk id="78" creationId="{7068292A-683E-4209-98C7-E03840F07FC3}"/>
          </ac:picMkLst>
        </pc:picChg>
        <pc:picChg chg="add del mod">
          <ac:chgData name="Xin Zhang (FA Talent)" userId="474f572f-8271-4f60-858e-cee871e0aec6" providerId="ADAL" clId="{82FA2526-2325-487C-9F25-B0C9B387758D}" dt="2021-09-24T02:50:30.715" v="495" actId="21"/>
          <ac:picMkLst>
            <pc:docMk/>
            <pc:sldMk cId="353804856" sldId="269"/>
            <ac:picMk id="79" creationId="{7E67E2B6-A9D2-4445-9B85-6F2C492CFA9C}"/>
          </ac:picMkLst>
        </pc:picChg>
        <pc:picChg chg="add del mod ord modCrop">
          <ac:chgData name="Xin Zhang (FA Talent)" userId="474f572f-8271-4f60-858e-cee871e0aec6" providerId="ADAL" clId="{82FA2526-2325-487C-9F25-B0C9B387758D}" dt="2021-09-24T02:54:14.321" v="531" actId="478"/>
          <ac:picMkLst>
            <pc:docMk/>
            <pc:sldMk cId="353804856" sldId="269"/>
            <ac:picMk id="84" creationId="{AA25B4E4-F56A-4191-B4AA-748DC8A61B0A}"/>
          </ac:picMkLst>
        </pc:picChg>
        <pc:picChg chg="add del mod ord modCrop">
          <ac:chgData name="Xin Zhang (FA Talent)" userId="474f572f-8271-4f60-858e-cee871e0aec6" providerId="ADAL" clId="{82FA2526-2325-487C-9F25-B0C9B387758D}" dt="2021-09-24T02:52:08.234" v="521" actId="478"/>
          <ac:picMkLst>
            <pc:docMk/>
            <pc:sldMk cId="353804856" sldId="269"/>
            <ac:picMk id="86" creationId="{EA24E26C-CE1A-4915-B3C4-4F81241C5B54}"/>
          </ac:picMkLst>
        </pc:picChg>
        <pc:picChg chg="add del mod">
          <ac:chgData name="Xin Zhang (FA Talent)" userId="474f572f-8271-4f60-858e-cee871e0aec6" providerId="ADAL" clId="{82FA2526-2325-487C-9F25-B0C9B387758D}" dt="2021-09-24T02:53:30.230" v="530" actId="478"/>
          <ac:picMkLst>
            <pc:docMk/>
            <pc:sldMk cId="353804856" sldId="269"/>
            <ac:picMk id="87" creationId="{8BB24AE7-7C1E-4B82-BEEA-5D3A68175DF6}"/>
          </ac:picMkLst>
        </pc:picChg>
        <pc:picChg chg="add del mod">
          <ac:chgData name="Xin Zhang (FA Talent)" userId="474f572f-8271-4f60-858e-cee871e0aec6" providerId="ADAL" clId="{82FA2526-2325-487C-9F25-B0C9B387758D}" dt="2021-09-24T02:55:33.449" v="552" actId="478"/>
          <ac:picMkLst>
            <pc:docMk/>
            <pc:sldMk cId="353804856" sldId="269"/>
            <ac:picMk id="92" creationId="{1CE2A23C-C020-450C-8DFC-828D085F9EF1}"/>
          </ac:picMkLst>
        </pc:picChg>
        <pc:picChg chg="add mod ord modCrop">
          <ac:chgData name="Xin Zhang (FA Talent)" userId="474f572f-8271-4f60-858e-cee871e0aec6" providerId="ADAL" clId="{82FA2526-2325-487C-9F25-B0C9B387758D}" dt="2021-09-24T08:40:49.532" v="6600" actId="1076"/>
          <ac:picMkLst>
            <pc:docMk/>
            <pc:sldMk cId="353804856" sldId="269"/>
            <ac:picMk id="96" creationId="{A3F78F60-3891-4267-A7E0-7E16F695FB19}"/>
          </ac:picMkLst>
        </pc:picChg>
      </pc:sldChg>
      <pc:sldChg chg="addSp delSp modSp new mod ord modTransition modClrScheme chgLayout">
        <pc:chgData name="Xin Zhang (FA Talent)" userId="474f572f-8271-4f60-858e-cee871e0aec6" providerId="ADAL" clId="{82FA2526-2325-487C-9F25-B0C9B387758D}" dt="2021-09-29T11:09:55.934" v="15647" actId="113"/>
        <pc:sldMkLst>
          <pc:docMk/>
          <pc:sldMk cId="937297751" sldId="270"/>
        </pc:sldMkLst>
        <pc:spChg chg="del mod ord">
          <ac:chgData name="Xin Zhang (FA Talent)" userId="474f572f-8271-4f60-858e-cee871e0aec6" providerId="ADAL" clId="{82FA2526-2325-487C-9F25-B0C9B387758D}" dt="2021-09-24T03:05:39.404" v="743" actId="700"/>
          <ac:spMkLst>
            <pc:docMk/>
            <pc:sldMk cId="937297751" sldId="270"/>
            <ac:spMk id="2" creationId="{C80A8805-DA3A-4F63-B1A3-2BA5BDBD9D1F}"/>
          </ac:spMkLst>
        </pc:spChg>
        <pc:spChg chg="del mod ord">
          <ac:chgData name="Xin Zhang (FA Talent)" userId="474f572f-8271-4f60-858e-cee871e0aec6" providerId="ADAL" clId="{82FA2526-2325-487C-9F25-B0C9B387758D}" dt="2021-09-24T03:05:39.404" v="743" actId="700"/>
          <ac:spMkLst>
            <pc:docMk/>
            <pc:sldMk cId="937297751" sldId="270"/>
            <ac:spMk id="3" creationId="{19EBFDB5-EC78-4DDC-9F3A-181C30AD30DD}"/>
          </ac:spMkLst>
        </pc:spChg>
        <pc:spChg chg="del">
          <ac:chgData name="Xin Zhang (FA Talent)" userId="474f572f-8271-4f60-858e-cee871e0aec6" providerId="ADAL" clId="{82FA2526-2325-487C-9F25-B0C9B387758D}" dt="2021-09-24T03:05:39.404" v="743" actId="700"/>
          <ac:spMkLst>
            <pc:docMk/>
            <pc:sldMk cId="937297751" sldId="270"/>
            <ac:spMk id="4" creationId="{18719EBD-CEEC-4585-A03D-A2EBDBF03DEE}"/>
          </ac:spMkLst>
        </pc:spChg>
        <pc:spChg chg="add mod ord">
          <ac:chgData name="Xin Zhang (FA Talent)" userId="474f572f-8271-4f60-858e-cee871e0aec6" providerId="ADAL" clId="{82FA2526-2325-487C-9F25-B0C9B387758D}" dt="2021-09-29T11:04:09.285" v="12904" actId="947"/>
          <ac:spMkLst>
            <pc:docMk/>
            <pc:sldMk cId="937297751" sldId="270"/>
            <ac:spMk id="5" creationId="{AA200B15-2CAA-40BB-ABC0-E7DCF89AD9D7}"/>
          </ac:spMkLst>
        </pc:spChg>
        <pc:spChg chg="add mod ord">
          <ac:chgData name="Xin Zhang (FA Talent)" userId="474f572f-8271-4f60-858e-cee871e0aec6" providerId="ADAL" clId="{82FA2526-2325-487C-9F25-B0C9B387758D}" dt="2021-09-29T11:04:09.369" v="12936" actId="947"/>
          <ac:spMkLst>
            <pc:docMk/>
            <pc:sldMk cId="937297751" sldId="270"/>
            <ac:spMk id="6" creationId="{B69798A7-3307-4F60-A175-7440A29500CA}"/>
          </ac:spMkLst>
        </pc:spChg>
        <pc:spChg chg="mod">
          <ac:chgData name="Xin Zhang (FA Talent)" userId="474f572f-8271-4f60-858e-cee871e0aec6" providerId="ADAL" clId="{82FA2526-2325-487C-9F25-B0C9B387758D}" dt="2021-09-24T03:10:30.565" v="792" actId="14100"/>
          <ac:spMkLst>
            <pc:docMk/>
            <pc:sldMk cId="937297751" sldId="270"/>
            <ac:spMk id="12" creationId="{00411396-605E-4DB2-B414-0E17E23B1113}"/>
          </ac:spMkLst>
        </pc:spChg>
        <pc:spChg chg="mod">
          <ac:chgData name="Xin Zhang (FA Talent)" userId="474f572f-8271-4f60-858e-cee871e0aec6" providerId="ADAL" clId="{82FA2526-2325-487C-9F25-B0C9B387758D}" dt="2021-09-24T03:09:52.122" v="784" actId="165"/>
          <ac:spMkLst>
            <pc:docMk/>
            <pc:sldMk cId="937297751" sldId="270"/>
            <ac:spMk id="14" creationId="{2B57CE6B-5E85-4B61-8977-062F355D4BF2}"/>
          </ac:spMkLst>
        </pc:spChg>
        <pc:spChg chg="mod">
          <ac:chgData name="Xin Zhang (FA Talent)" userId="474f572f-8271-4f60-858e-cee871e0aec6" providerId="ADAL" clId="{82FA2526-2325-487C-9F25-B0C9B387758D}" dt="2021-09-24T03:09:52.122" v="784" actId="165"/>
          <ac:spMkLst>
            <pc:docMk/>
            <pc:sldMk cId="937297751" sldId="270"/>
            <ac:spMk id="15" creationId="{8C2BBF1F-53D6-4555-BABB-45913FC97B36}"/>
          </ac:spMkLst>
        </pc:spChg>
        <pc:spChg chg="add mod ord">
          <ac:chgData name="Xin Zhang (FA Talent)" userId="474f572f-8271-4f60-858e-cee871e0aec6" providerId="ADAL" clId="{82FA2526-2325-487C-9F25-B0C9B387758D}" dt="2021-09-24T08:05:13.899" v="5673" actId="948"/>
          <ac:spMkLst>
            <pc:docMk/>
            <pc:sldMk cId="937297751" sldId="270"/>
            <ac:spMk id="18" creationId="{7C317CAA-E316-4F21-B362-CF3C768C76C9}"/>
          </ac:spMkLst>
        </pc:spChg>
        <pc:spChg chg="mod">
          <ac:chgData name="Xin Zhang (FA Talent)" userId="474f572f-8271-4f60-858e-cee871e0aec6" providerId="ADAL" clId="{82FA2526-2325-487C-9F25-B0C9B387758D}" dt="2021-09-29T11:09:55.934" v="15647" actId="113"/>
          <ac:spMkLst>
            <pc:docMk/>
            <pc:sldMk cId="937297751" sldId="270"/>
            <ac:spMk id="22" creationId="{B856B771-C31D-4905-A9B1-ED66CDDF9CBA}"/>
          </ac:spMkLst>
        </pc:spChg>
        <pc:spChg chg="mod">
          <ac:chgData name="Xin Zhang (FA Talent)" userId="474f572f-8271-4f60-858e-cee871e0aec6" providerId="ADAL" clId="{82FA2526-2325-487C-9F25-B0C9B387758D}" dt="2021-09-29T11:09:55.934" v="15647" actId="113"/>
          <ac:spMkLst>
            <pc:docMk/>
            <pc:sldMk cId="937297751" sldId="270"/>
            <ac:spMk id="24" creationId="{825682AF-FAD4-42FB-928D-4AA724BBE873}"/>
          </ac:spMkLst>
        </pc:spChg>
        <pc:spChg chg="mod">
          <ac:chgData name="Xin Zhang (FA Talent)" userId="474f572f-8271-4f60-858e-cee871e0aec6" providerId="ADAL" clId="{82FA2526-2325-487C-9F25-B0C9B387758D}" dt="2021-09-29T11:09:55.934" v="15647" actId="113"/>
          <ac:spMkLst>
            <pc:docMk/>
            <pc:sldMk cId="937297751" sldId="270"/>
            <ac:spMk id="25" creationId="{F479B602-BCBE-43B4-BAE6-8B7A4B434895}"/>
          </ac:spMkLst>
        </pc:spChg>
        <pc:spChg chg="add mod topLvl">
          <ac:chgData name="Xin Zhang (FA Talent)" userId="474f572f-8271-4f60-858e-cee871e0aec6" providerId="ADAL" clId="{82FA2526-2325-487C-9F25-B0C9B387758D}" dt="2021-09-29T11:09:55.934" v="15647" actId="113"/>
          <ac:spMkLst>
            <pc:docMk/>
            <pc:sldMk cId="937297751" sldId="270"/>
            <ac:spMk id="26" creationId="{AB4B08FD-DF87-4C1F-81A6-037B31A76C0B}"/>
          </ac:spMkLst>
        </pc:spChg>
        <pc:spChg chg="add mod ord">
          <ac:chgData name="Xin Zhang (FA Talent)" userId="474f572f-8271-4f60-858e-cee871e0aec6" providerId="ADAL" clId="{82FA2526-2325-487C-9F25-B0C9B387758D}" dt="2021-09-29T11:04:09.404" v="12959" actId="947"/>
          <ac:spMkLst>
            <pc:docMk/>
            <pc:sldMk cId="937297751" sldId="270"/>
            <ac:spMk id="28" creationId="{156892BA-A5AD-409A-8F41-B888944565E2}"/>
          </ac:spMkLst>
        </pc:spChg>
        <pc:spChg chg="add del mod">
          <ac:chgData name="Xin Zhang (FA Talent)" userId="474f572f-8271-4f60-858e-cee871e0aec6" providerId="ADAL" clId="{82FA2526-2325-487C-9F25-B0C9B387758D}" dt="2021-09-24T03:17:59.934" v="1022" actId="478"/>
          <ac:spMkLst>
            <pc:docMk/>
            <pc:sldMk cId="937297751" sldId="270"/>
            <ac:spMk id="29" creationId="{4BDC6F73-CAE3-4DFA-84A2-5503F939E36E}"/>
          </ac:spMkLst>
        </pc:spChg>
        <pc:spChg chg="add mod">
          <ac:chgData name="Xin Zhang (FA Talent)" userId="474f572f-8271-4f60-858e-cee871e0aec6" providerId="ADAL" clId="{82FA2526-2325-487C-9F25-B0C9B387758D}" dt="2021-09-29T11:04:09.359" v="12932" actId="947"/>
          <ac:spMkLst>
            <pc:docMk/>
            <pc:sldMk cId="937297751" sldId="270"/>
            <ac:spMk id="30" creationId="{EBADD4F4-B687-4761-B52F-CB5DEB9FA950}"/>
          </ac:spMkLst>
        </pc:spChg>
        <pc:spChg chg="add del mod">
          <ac:chgData name="Xin Zhang (FA Talent)" userId="474f572f-8271-4f60-858e-cee871e0aec6" providerId="ADAL" clId="{82FA2526-2325-487C-9F25-B0C9B387758D}" dt="2021-09-24T03:17:13.424" v="995" actId="478"/>
          <ac:spMkLst>
            <pc:docMk/>
            <pc:sldMk cId="937297751" sldId="270"/>
            <ac:spMk id="31" creationId="{B948909A-4AD0-4246-B990-FF74F01C258B}"/>
          </ac:spMkLst>
        </pc:spChg>
        <pc:spChg chg="add del mod">
          <ac:chgData name="Xin Zhang (FA Talent)" userId="474f572f-8271-4f60-858e-cee871e0aec6" providerId="ADAL" clId="{82FA2526-2325-487C-9F25-B0C9B387758D}" dt="2021-09-24T03:17:13.424" v="995" actId="478"/>
          <ac:spMkLst>
            <pc:docMk/>
            <pc:sldMk cId="937297751" sldId="270"/>
            <ac:spMk id="32" creationId="{238588A6-DE4E-4BAE-B6B7-F5652F460A57}"/>
          </ac:spMkLst>
        </pc:spChg>
        <pc:spChg chg="add del mod">
          <ac:chgData name="Xin Zhang (FA Talent)" userId="474f572f-8271-4f60-858e-cee871e0aec6" providerId="ADAL" clId="{82FA2526-2325-487C-9F25-B0C9B387758D}" dt="2021-09-24T03:17:13.424" v="995" actId="478"/>
          <ac:spMkLst>
            <pc:docMk/>
            <pc:sldMk cId="937297751" sldId="270"/>
            <ac:spMk id="33" creationId="{88703A6D-4CCE-45D5-98FD-29C7C7A378C0}"/>
          </ac:spMkLst>
        </pc:spChg>
        <pc:spChg chg="add del mod">
          <ac:chgData name="Xin Zhang (FA Talent)" userId="474f572f-8271-4f60-858e-cee871e0aec6" providerId="ADAL" clId="{82FA2526-2325-487C-9F25-B0C9B387758D}" dt="2021-09-24T03:17:13.424" v="995" actId="478"/>
          <ac:spMkLst>
            <pc:docMk/>
            <pc:sldMk cId="937297751" sldId="270"/>
            <ac:spMk id="34" creationId="{56988CBA-3BC7-4C5D-86C4-4A0F157971C3}"/>
          </ac:spMkLst>
        </pc:spChg>
        <pc:spChg chg="add del mod">
          <ac:chgData name="Xin Zhang (FA Talent)" userId="474f572f-8271-4f60-858e-cee871e0aec6" providerId="ADAL" clId="{82FA2526-2325-487C-9F25-B0C9B387758D}" dt="2021-09-24T03:17:13.424" v="995" actId="478"/>
          <ac:spMkLst>
            <pc:docMk/>
            <pc:sldMk cId="937297751" sldId="270"/>
            <ac:spMk id="35" creationId="{37D63E94-7FD9-4A34-9785-8E547199732E}"/>
          </ac:spMkLst>
        </pc:spChg>
        <pc:spChg chg="mod">
          <ac:chgData name="Xin Zhang (FA Talent)" userId="474f572f-8271-4f60-858e-cee871e0aec6" providerId="ADAL" clId="{82FA2526-2325-487C-9F25-B0C9B387758D}" dt="2021-09-29T11:04:09.351" v="12928" actId="947"/>
          <ac:spMkLst>
            <pc:docMk/>
            <pc:sldMk cId="937297751" sldId="270"/>
            <ac:spMk id="38" creationId="{0B7B3B5E-F8B2-4662-A84F-41C499375879}"/>
          </ac:spMkLst>
        </pc:spChg>
        <pc:spChg chg="mod">
          <ac:chgData name="Xin Zhang (FA Talent)" userId="474f572f-8271-4f60-858e-cee871e0aec6" providerId="ADAL" clId="{82FA2526-2325-487C-9F25-B0C9B387758D}" dt="2021-09-29T11:04:09.399" v="12956" actId="947"/>
          <ac:spMkLst>
            <pc:docMk/>
            <pc:sldMk cId="937297751" sldId="270"/>
            <ac:spMk id="39" creationId="{E0AEDB2D-02E2-4EAB-ABB5-BAEB30C35208}"/>
          </ac:spMkLst>
        </pc:spChg>
        <pc:spChg chg="mod">
          <ac:chgData name="Xin Zhang (FA Talent)" userId="474f572f-8271-4f60-858e-cee871e0aec6" providerId="ADAL" clId="{82FA2526-2325-487C-9F25-B0C9B387758D}" dt="2021-09-29T11:04:09.352" v="12929" actId="947"/>
          <ac:spMkLst>
            <pc:docMk/>
            <pc:sldMk cId="937297751" sldId="270"/>
            <ac:spMk id="41" creationId="{0045FBC2-7D77-43D2-9B00-09248D7EAE98}"/>
          </ac:spMkLst>
        </pc:spChg>
        <pc:spChg chg="mod">
          <ac:chgData name="Xin Zhang (FA Talent)" userId="474f572f-8271-4f60-858e-cee871e0aec6" providerId="ADAL" clId="{82FA2526-2325-487C-9F25-B0C9B387758D}" dt="2021-09-29T11:04:09.401" v="12957" actId="947"/>
          <ac:spMkLst>
            <pc:docMk/>
            <pc:sldMk cId="937297751" sldId="270"/>
            <ac:spMk id="42" creationId="{0188E52B-ECC9-448C-94FD-CB98806D228E}"/>
          </ac:spMkLst>
        </pc:spChg>
        <pc:spChg chg="mod">
          <ac:chgData name="Xin Zhang (FA Talent)" userId="474f572f-8271-4f60-858e-cee871e0aec6" providerId="ADAL" clId="{82FA2526-2325-487C-9F25-B0C9B387758D}" dt="2021-09-29T11:04:09.360" v="12933" actId="947"/>
          <ac:spMkLst>
            <pc:docMk/>
            <pc:sldMk cId="937297751" sldId="270"/>
            <ac:spMk id="44" creationId="{2659BD46-A5DF-4AC7-BADA-62D40707A3C8}"/>
          </ac:spMkLst>
        </pc:spChg>
        <pc:spChg chg="mod">
          <ac:chgData name="Xin Zhang (FA Talent)" userId="474f572f-8271-4f60-858e-cee871e0aec6" providerId="ADAL" clId="{82FA2526-2325-487C-9F25-B0C9B387758D}" dt="2021-09-29T11:04:09.403" v="12958" actId="947"/>
          <ac:spMkLst>
            <pc:docMk/>
            <pc:sldMk cId="937297751" sldId="270"/>
            <ac:spMk id="45" creationId="{76F7EFE1-89B1-4386-918F-B0C19E3C7330}"/>
          </ac:spMkLst>
        </pc:spChg>
        <pc:spChg chg="mod">
          <ac:chgData name="Xin Zhang (FA Talent)" userId="474f572f-8271-4f60-858e-cee871e0aec6" providerId="ADAL" clId="{82FA2526-2325-487C-9F25-B0C9B387758D}" dt="2021-09-24T03:17:45.963" v="1020" actId="571"/>
          <ac:spMkLst>
            <pc:docMk/>
            <pc:sldMk cId="937297751" sldId="270"/>
            <ac:spMk id="47" creationId="{F08E13EE-71B9-48D3-8753-7E4BEC007B89}"/>
          </ac:spMkLst>
        </pc:spChg>
        <pc:spChg chg="mod">
          <ac:chgData name="Xin Zhang (FA Talent)" userId="474f572f-8271-4f60-858e-cee871e0aec6" providerId="ADAL" clId="{82FA2526-2325-487C-9F25-B0C9B387758D}" dt="2021-09-24T03:23:46.833" v="1184" actId="20577"/>
          <ac:spMkLst>
            <pc:docMk/>
            <pc:sldMk cId="937297751" sldId="270"/>
            <ac:spMk id="48" creationId="{CB428BF2-1CF5-427E-AB96-F6E3A20E5EA1}"/>
          </ac:spMkLst>
        </pc:spChg>
        <pc:spChg chg="mod">
          <ac:chgData name="Xin Zhang (FA Talent)" userId="474f572f-8271-4f60-858e-cee871e0aec6" providerId="ADAL" clId="{82FA2526-2325-487C-9F25-B0C9B387758D}" dt="2021-09-24T03:17:45.963" v="1020" actId="571"/>
          <ac:spMkLst>
            <pc:docMk/>
            <pc:sldMk cId="937297751" sldId="270"/>
            <ac:spMk id="50" creationId="{F0F775DB-2E6C-4E57-BCF4-40AE734DA149}"/>
          </ac:spMkLst>
        </pc:spChg>
        <pc:spChg chg="mod">
          <ac:chgData name="Xin Zhang (FA Talent)" userId="474f572f-8271-4f60-858e-cee871e0aec6" providerId="ADAL" clId="{82FA2526-2325-487C-9F25-B0C9B387758D}" dt="2021-09-24T03:24:58.177" v="1201" actId="20577"/>
          <ac:spMkLst>
            <pc:docMk/>
            <pc:sldMk cId="937297751" sldId="270"/>
            <ac:spMk id="51" creationId="{21225807-BF9D-4EF2-9422-B8BBB2720016}"/>
          </ac:spMkLst>
        </pc:spChg>
        <pc:spChg chg="add del mod">
          <ac:chgData name="Xin Zhang (FA Talent)" userId="474f572f-8271-4f60-858e-cee871e0aec6" providerId="ADAL" clId="{82FA2526-2325-487C-9F25-B0C9B387758D}" dt="2021-09-24T03:21:21.384" v="1122" actId="478"/>
          <ac:spMkLst>
            <pc:docMk/>
            <pc:sldMk cId="937297751" sldId="270"/>
            <ac:spMk id="52" creationId="{EC70747F-4903-486A-A530-1A5C28676285}"/>
          </ac:spMkLst>
        </pc:spChg>
        <pc:spChg chg="add mod">
          <ac:chgData name="Xin Zhang (FA Talent)" userId="474f572f-8271-4f60-858e-cee871e0aec6" providerId="ADAL" clId="{82FA2526-2325-487C-9F25-B0C9B387758D}" dt="2021-09-24T08:05:11.293" v="5672" actId="1076"/>
          <ac:spMkLst>
            <pc:docMk/>
            <pc:sldMk cId="937297751" sldId="270"/>
            <ac:spMk id="53" creationId="{3567431D-50E2-47DE-8D0A-C86451B3C586}"/>
          </ac:spMkLst>
        </pc:spChg>
        <pc:spChg chg="add mod ord">
          <ac:chgData name="Xin Zhang (FA Talent)" userId="474f572f-8271-4f60-858e-cee871e0aec6" providerId="ADAL" clId="{82FA2526-2325-487C-9F25-B0C9B387758D}" dt="2021-09-29T11:09:55.934" v="15647" actId="113"/>
          <ac:spMkLst>
            <pc:docMk/>
            <pc:sldMk cId="937297751" sldId="270"/>
            <ac:spMk id="54" creationId="{D09E6531-AE43-43A9-A637-AC6B2CFE3FE1}"/>
          </ac:spMkLst>
        </pc:spChg>
        <pc:spChg chg="add del mod">
          <ac:chgData name="Xin Zhang (FA Talent)" userId="474f572f-8271-4f60-858e-cee871e0aec6" providerId="ADAL" clId="{82FA2526-2325-487C-9F25-B0C9B387758D}" dt="2021-09-24T08:32:50.818" v="6447" actId="478"/>
          <ac:spMkLst>
            <pc:docMk/>
            <pc:sldMk cId="937297751" sldId="270"/>
            <ac:spMk id="55" creationId="{C6E0F01C-C033-4AAA-867A-22D5E5D9367C}"/>
          </ac:spMkLst>
        </pc:spChg>
        <pc:spChg chg="add del mod">
          <ac:chgData name="Xin Zhang (FA Talent)" userId="474f572f-8271-4f60-858e-cee871e0aec6" providerId="ADAL" clId="{82FA2526-2325-487C-9F25-B0C9B387758D}" dt="2021-09-24T08:32:50.818" v="6447" actId="478"/>
          <ac:spMkLst>
            <pc:docMk/>
            <pc:sldMk cId="937297751" sldId="270"/>
            <ac:spMk id="56" creationId="{66729D20-BBFE-47BC-8760-3ED50BF79230}"/>
          </ac:spMkLst>
        </pc:spChg>
        <pc:spChg chg="mod topLvl">
          <ac:chgData name="Xin Zhang (FA Talent)" userId="474f572f-8271-4f60-858e-cee871e0aec6" providerId="ADAL" clId="{82FA2526-2325-487C-9F25-B0C9B387758D}" dt="2021-09-29T11:09:55.934" v="15647" actId="113"/>
          <ac:spMkLst>
            <pc:docMk/>
            <pc:sldMk cId="937297751" sldId="270"/>
            <ac:spMk id="59" creationId="{EAD8BD91-B19D-418D-8305-947CD7E49197}"/>
          </ac:spMkLst>
        </pc:spChg>
        <pc:spChg chg="mod topLvl">
          <ac:chgData name="Xin Zhang (FA Talent)" userId="474f572f-8271-4f60-858e-cee871e0aec6" providerId="ADAL" clId="{82FA2526-2325-487C-9F25-B0C9B387758D}" dt="2021-09-29T11:04:09.358" v="12931" actId="947"/>
          <ac:spMkLst>
            <pc:docMk/>
            <pc:sldMk cId="937297751" sldId="270"/>
            <ac:spMk id="60" creationId="{35B6C5E7-21DE-4AB6-BB19-499760341E6C}"/>
          </ac:spMkLst>
        </pc:spChg>
        <pc:spChg chg="mod topLvl">
          <ac:chgData name="Xin Zhang (FA Talent)" userId="474f572f-8271-4f60-858e-cee871e0aec6" providerId="ADAL" clId="{82FA2526-2325-487C-9F25-B0C9B387758D}" dt="2021-09-29T11:04:09.405" v="12960" actId="947"/>
          <ac:spMkLst>
            <pc:docMk/>
            <pc:sldMk cId="937297751" sldId="270"/>
            <ac:spMk id="61" creationId="{6F1F1701-8A7A-4135-93DC-E5FBAEB15207}"/>
          </ac:spMkLst>
        </pc:spChg>
        <pc:spChg chg="mod topLvl">
          <ac:chgData name="Xin Zhang (FA Talent)" userId="474f572f-8271-4f60-858e-cee871e0aec6" providerId="ADAL" clId="{82FA2526-2325-487C-9F25-B0C9B387758D}" dt="2021-09-29T11:04:09.423" v="12968" actId="947"/>
          <ac:spMkLst>
            <pc:docMk/>
            <pc:sldMk cId="937297751" sldId="270"/>
            <ac:spMk id="62" creationId="{0C3F21C3-94DA-4C35-A3E7-7820DB6860D1}"/>
          </ac:spMkLst>
        </pc:spChg>
        <pc:spChg chg="mod topLvl">
          <ac:chgData name="Xin Zhang (FA Talent)" userId="474f572f-8271-4f60-858e-cee871e0aec6" providerId="ADAL" clId="{82FA2526-2325-487C-9F25-B0C9B387758D}" dt="2021-09-29T11:04:09.443" v="12976" actId="947"/>
          <ac:spMkLst>
            <pc:docMk/>
            <pc:sldMk cId="937297751" sldId="270"/>
            <ac:spMk id="63" creationId="{D6BA4835-1966-4ABA-80A8-06936A52F6BD}"/>
          </ac:spMkLst>
        </pc:spChg>
        <pc:grpChg chg="add mod ord topLvl">
          <ac:chgData name="Xin Zhang (FA Talent)" userId="474f572f-8271-4f60-858e-cee871e0aec6" providerId="ADAL" clId="{82FA2526-2325-487C-9F25-B0C9B387758D}" dt="2021-09-24T08:05:03.349" v="5669" actId="164"/>
          <ac:grpSpMkLst>
            <pc:docMk/>
            <pc:sldMk cId="937297751" sldId="270"/>
            <ac:grpSpMk id="11" creationId="{33266AE2-D427-49ED-91A4-3C0641D77D26}"/>
          </ac:grpSpMkLst>
        </pc:grpChg>
        <pc:grpChg chg="mod">
          <ac:chgData name="Xin Zhang (FA Talent)" userId="474f572f-8271-4f60-858e-cee871e0aec6" providerId="ADAL" clId="{82FA2526-2325-487C-9F25-B0C9B387758D}" dt="2021-09-24T03:09:52.122" v="784" actId="165"/>
          <ac:grpSpMkLst>
            <pc:docMk/>
            <pc:sldMk cId="937297751" sldId="270"/>
            <ac:grpSpMk id="13" creationId="{4361963F-E03F-427D-85FE-D2923D28C2C1}"/>
          </ac:grpSpMkLst>
        </pc:grpChg>
        <pc:grpChg chg="add del mod">
          <ac:chgData name="Xin Zhang (FA Talent)" userId="474f572f-8271-4f60-858e-cee871e0aec6" providerId="ADAL" clId="{82FA2526-2325-487C-9F25-B0C9B387758D}" dt="2021-09-24T03:09:52.122" v="784" actId="165"/>
          <ac:grpSpMkLst>
            <pc:docMk/>
            <pc:sldMk cId="937297751" sldId="270"/>
            <ac:grpSpMk id="17" creationId="{5D22C169-F946-43CB-A1E4-4442DCFBBE96}"/>
          </ac:grpSpMkLst>
        </pc:grpChg>
        <pc:grpChg chg="add mod topLvl">
          <ac:chgData name="Xin Zhang (FA Talent)" userId="474f572f-8271-4f60-858e-cee871e0aec6" providerId="ADAL" clId="{82FA2526-2325-487C-9F25-B0C9B387758D}" dt="2021-09-24T08:35:54.295" v="6537" actId="164"/>
          <ac:grpSpMkLst>
            <pc:docMk/>
            <pc:sldMk cId="937297751" sldId="270"/>
            <ac:grpSpMk id="21" creationId="{795E99EE-9403-4DEB-BE34-549FFA10CA7C}"/>
          </ac:grpSpMkLst>
        </pc:grpChg>
        <pc:grpChg chg="mod">
          <ac:chgData name="Xin Zhang (FA Talent)" userId="474f572f-8271-4f60-858e-cee871e0aec6" providerId="ADAL" clId="{82FA2526-2325-487C-9F25-B0C9B387758D}" dt="2021-09-24T03:13:35.538" v="878" actId="165"/>
          <ac:grpSpMkLst>
            <pc:docMk/>
            <pc:sldMk cId="937297751" sldId="270"/>
            <ac:grpSpMk id="23" creationId="{D8BD89D2-519B-4E22-8E04-F1302C2E0AF0}"/>
          </ac:grpSpMkLst>
        </pc:grpChg>
        <pc:grpChg chg="add del mod">
          <ac:chgData name="Xin Zhang (FA Talent)" userId="474f572f-8271-4f60-858e-cee871e0aec6" providerId="ADAL" clId="{82FA2526-2325-487C-9F25-B0C9B387758D}" dt="2021-09-24T03:13:35.538" v="878" actId="165"/>
          <ac:grpSpMkLst>
            <pc:docMk/>
            <pc:sldMk cId="937297751" sldId="270"/>
            <ac:grpSpMk id="27" creationId="{109F4CD2-B87C-4301-AF4D-6474BAEB4AED}"/>
          </ac:grpSpMkLst>
        </pc:grpChg>
        <pc:grpChg chg="add mod ord">
          <ac:chgData name="Xin Zhang (FA Talent)" userId="474f572f-8271-4f60-858e-cee871e0aec6" providerId="ADAL" clId="{82FA2526-2325-487C-9F25-B0C9B387758D}" dt="2021-09-24T08:32:58.416" v="6448" actId="1076"/>
          <ac:grpSpMkLst>
            <pc:docMk/>
            <pc:sldMk cId="937297751" sldId="270"/>
            <ac:grpSpMk id="36" creationId="{58CB9749-6F1A-4B75-A31F-02397C16F2C9}"/>
          </ac:grpSpMkLst>
        </pc:grpChg>
        <pc:grpChg chg="add mod ord">
          <ac:chgData name="Xin Zhang (FA Talent)" userId="474f572f-8271-4f60-858e-cee871e0aec6" providerId="ADAL" clId="{82FA2526-2325-487C-9F25-B0C9B387758D}" dt="2021-09-24T08:32:58.416" v="6448" actId="1076"/>
          <ac:grpSpMkLst>
            <pc:docMk/>
            <pc:sldMk cId="937297751" sldId="270"/>
            <ac:grpSpMk id="37" creationId="{DD17A007-A731-41F1-9E2E-6CF5CEEA4B69}"/>
          </ac:grpSpMkLst>
        </pc:grpChg>
        <pc:grpChg chg="add mod ord">
          <ac:chgData name="Xin Zhang (FA Talent)" userId="474f572f-8271-4f60-858e-cee871e0aec6" providerId="ADAL" clId="{82FA2526-2325-487C-9F25-B0C9B387758D}" dt="2021-09-24T08:32:58.416" v="6448" actId="1076"/>
          <ac:grpSpMkLst>
            <pc:docMk/>
            <pc:sldMk cId="937297751" sldId="270"/>
            <ac:grpSpMk id="40" creationId="{A6662D9B-820A-4A9A-8852-F2B1A3B39B05}"/>
          </ac:grpSpMkLst>
        </pc:grpChg>
        <pc:grpChg chg="add mod ord">
          <ac:chgData name="Xin Zhang (FA Talent)" userId="474f572f-8271-4f60-858e-cee871e0aec6" providerId="ADAL" clId="{82FA2526-2325-487C-9F25-B0C9B387758D}" dt="2021-09-24T08:32:58.416" v="6448" actId="1076"/>
          <ac:grpSpMkLst>
            <pc:docMk/>
            <pc:sldMk cId="937297751" sldId="270"/>
            <ac:grpSpMk id="43" creationId="{5F73B93C-E0F0-465A-B4FA-9DBC4C75EBA1}"/>
          </ac:grpSpMkLst>
        </pc:grpChg>
        <pc:grpChg chg="add del mod">
          <ac:chgData name="Xin Zhang (FA Talent)" userId="474f572f-8271-4f60-858e-cee871e0aec6" providerId="ADAL" clId="{82FA2526-2325-487C-9F25-B0C9B387758D}" dt="2021-09-24T08:32:50.818" v="6447" actId="478"/>
          <ac:grpSpMkLst>
            <pc:docMk/>
            <pc:sldMk cId="937297751" sldId="270"/>
            <ac:grpSpMk id="46" creationId="{14B27604-4B96-431B-94E8-7671D07842DC}"/>
          </ac:grpSpMkLst>
        </pc:grpChg>
        <pc:grpChg chg="add del mod">
          <ac:chgData name="Xin Zhang (FA Talent)" userId="474f572f-8271-4f60-858e-cee871e0aec6" providerId="ADAL" clId="{82FA2526-2325-487C-9F25-B0C9B387758D}" dt="2021-09-24T08:32:50.818" v="6447" actId="478"/>
          <ac:grpSpMkLst>
            <pc:docMk/>
            <pc:sldMk cId="937297751" sldId="270"/>
            <ac:grpSpMk id="49" creationId="{4DB6C6ED-71E1-4B06-951F-1546F3C5044E}"/>
          </ac:grpSpMkLst>
        </pc:grpChg>
        <pc:grpChg chg="add del mod">
          <ac:chgData name="Xin Zhang (FA Talent)" userId="474f572f-8271-4f60-858e-cee871e0aec6" providerId="ADAL" clId="{82FA2526-2325-487C-9F25-B0C9B387758D}" dt="2021-09-24T08:32:44.627" v="6446" actId="478"/>
          <ac:grpSpMkLst>
            <pc:docMk/>
            <pc:sldMk cId="937297751" sldId="270"/>
            <ac:grpSpMk id="57" creationId="{B32C910F-8F19-4F7E-9179-9EE89E11441F}"/>
          </ac:grpSpMkLst>
        </pc:grpChg>
        <pc:grpChg chg="add del mod">
          <ac:chgData name="Xin Zhang (FA Talent)" userId="474f572f-8271-4f60-858e-cee871e0aec6" providerId="ADAL" clId="{82FA2526-2325-487C-9F25-B0C9B387758D}" dt="2021-09-24T08:33:06.510" v="6451" actId="165"/>
          <ac:grpSpMkLst>
            <pc:docMk/>
            <pc:sldMk cId="937297751" sldId="270"/>
            <ac:grpSpMk id="58" creationId="{B4F26A08-C11C-4293-9132-5DBACD3DCA98}"/>
          </ac:grpSpMkLst>
        </pc:grpChg>
        <pc:grpChg chg="add del mod">
          <ac:chgData name="Xin Zhang (FA Talent)" userId="474f572f-8271-4f60-858e-cee871e0aec6" providerId="ADAL" clId="{82FA2526-2325-487C-9F25-B0C9B387758D}" dt="2021-09-24T08:34:05.127" v="6473" actId="165"/>
          <ac:grpSpMkLst>
            <pc:docMk/>
            <pc:sldMk cId="937297751" sldId="270"/>
            <ac:grpSpMk id="64" creationId="{87E65B58-2C3F-46D1-B055-BF27A31728EE}"/>
          </ac:grpSpMkLst>
        </pc:grpChg>
        <pc:grpChg chg="add mod">
          <ac:chgData name="Xin Zhang (FA Talent)" userId="474f572f-8271-4f60-858e-cee871e0aec6" providerId="ADAL" clId="{82FA2526-2325-487C-9F25-B0C9B387758D}" dt="2021-09-24T08:35:09.378" v="6495" actId="1076"/>
          <ac:grpSpMkLst>
            <pc:docMk/>
            <pc:sldMk cId="937297751" sldId="270"/>
            <ac:grpSpMk id="65" creationId="{24FCD63E-121A-4DC7-8AB5-DDA3CDF5FCFC}"/>
          </ac:grpSpMkLst>
        </pc:grpChg>
        <pc:grpChg chg="add mod">
          <ac:chgData name="Xin Zhang (FA Talent)" userId="474f572f-8271-4f60-858e-cee871e0aec6" providerId="ADAL" clId="{82FA2526-2325-487C-9F25-B0C9B387758D}" dt="2021-09-24T08:35:57.005" v="6539" actId="1076"/>
          <ac:grpSpMkLst>
            <pc:docMk/>
            <pc:sldMk cId="937297751" sldId="270"/>
            <ac:grpSpMk id="68" creationId="{A2561BC2-1592-431E-B463-AEBB7708AFA5}"/>
          </ac:grpSpMkLst>
        </pc:grpChg>
        <pc:picChg chg="add del mod">
          <ac:chgData name="Xin Zhang (FA Talent)" userId="474f572f-8271-4f60-858e-cee871e0aec6" providerId="ADAL" clId="{82FA2526-2325-487C-9F25-B0C9B387758D}" dt="2021-09-24T03:07:00.552" v="759" actId="478"/>
          <ac:picMkLst>
            <pc:docMk/>
            <pc:sldMk cId="937297751" sldId="270"/>
            <ac:picMk id="7" creationId="{E5F23C22-1A91-4565-80B5-96E3515494D3}"/>
          </ac:picMkLst>
        </pc:picChg>
        <pc:picChg chg="add del mod">
          <ac:chgData name="Xin Zhang (FA Talent)" userId="474f572f-8271-4f60-858e-cee871e0aec6" providerId="ADAL" clId="{82FA2526-2325-487C-9F25-B0C9B387758D}" dt="2021-09-24T03:06:57.641" v="758" actId="478"/>
          <ac:picMkLst>
            <pc:docMk/>
            <pc:sldMk cId="937297751" sldId="270"/>
            <ac:picMk id="8" creationId="{901A2BD2-B8C5-4739-BECF-29E39E34FA30}"/>
          </ac:picMkLst>
        </pc:picChg>
        <pc:picChg chg="add del mod">
          <ac:chgData name="Xin Zhang (FA Talent)" userId="474f572f-8271-4f60-858e-cee871e0aec6" providerId="ADAL" clId="{82FA2526-2325-487C-9F25-B0C9B387758D}" dt="2021-09-24T03:07:36.809" v="762" actId="478"/>
          <ac:picMkLst>
            <pc:docMk/>
            <pc:sldMk cId="937297751" sldId="270"/>
            <ac:picMk id="9" creationId="{749A94CB-AF22-44B7-B68B-2E26402AD9D5}"/>
          </ac:picMkLst>
        </pc:picChg>
        <pc:picChg chg="add del mod">
          <ac:chgData name="Xin Zhang (FA Talent)" userId="474f572f-8271-4f60-858e-cee871e0aec6" providerId="ADAL" clId="{82FA2526-2325-487C-9F25-B0C9B387758D}" dt="2021-09-24T03:08:49.378" v="769" actId="478"/>
          <ac:picMkLst>
            <pc:docMk/>
            <pc:sldMk cId="937297751" sldId="270"/>
            <ac:picMk id="10" creationId="{C4D6961D-F155-4B4B-84F0-39761A489CD7}"/>
          </ac:picMkLst>
        </pc:picChg>
        <pc:picChg chg="add mod topLvl">
          <ac:chgData name="Xin Zhang (FA Talent)" userId="474f572f-8271-4f60-858e-cee871e0aec6" providerId="ADAL" clId="{82FA2526-2325-487C-9F25-B0C9B387758D}" dt="2021-09-24T03:23:13.215" v="1142" actId="12788"/>
          <ac:picMkLst>
            <pc:docMk/>
            <pc:sldMk cId="937297751" sldId="270"/>
            <ac:picMk id="16" creationId="{9329FCDE-637C-466B-944B-D7FF8ADCA792}"/>
          </ac:picMkLst>
        </pc:picChg>
        <pc:picChg chg="add mod modCrop">
          <ac:chgData name="Xin Zhang (FA Talent)" userId="474f572f-8271-4f60-858e-cee871e0aec6" providerId="ADAL" clId="{82FA2526-2325-487C-9F25-B0C9B387758D}" dt="2021-09-24T03:23:13.215" v="1142" actId="12788"/>
          <ac:picMkLst>
            <pc:docMk/>
            <pc:sldMk cId="937297751" sldId="270"/>
            <ac:picMk id="20" creationId="{A46EF592-F0D3-42C1-BD87-90E1B38E55B7}"/>
          </ac:picMkLst>
        </pc:picChg>
        <pc:picChg chg="add mod">
          <ac:chgData name="Xin Zhang (FA Talent)" userId="474f572f-8271-4f60-858e-cee871e0aec6" providerId="ADAL" clId="{82FA2526-2325-487C-9F25-B0C9B387758D}" dt="2021-09-24T10:41:44.043" v="8923" actId="1076"/>
          <ac:picMkLst>
            <pc:docMk/>
            <pc:sldMk cId="937297751" sldId="270"/>
            <ac:picMk id="33" creationId="{00A405B2-EDA5-40B2-A242-51AB64A15F26}"/>
          </ac:picMkLst>
        </pc:picChg>
        <pc:cxnChg chg="add mod">
          <ac:chgData name="Xin Zhang (FA Talent)" userId="474f572f-8271-4f60-858e-cee871e0aec6" providerId="ADAL" clId="{82FA2526-2325-487C-9F25-B0C9B387758D}" dt="2021-09-24T08:34:42.735" v="6489" actId="552"/>
          <ac:cxnSpMkLst>
            <pc:docMk/>
            <pc:sldMk cId="937297751" sldId="270"/>
            <ac:cxnSpMk id="67" creationId="{79002AD3-DA4A-4DBB-93CB-A4ADCD100B3B}"/>
          </ac:cxnSpMkLst>
        </pc:cxnChg>
      </pc:sldChg>
      <pc:sldChg chg="addSp delSp modSp add mod modTransition">
        <pc:chgData name="Xin Zhang (FA Talent)" userId="474f572f-8271-4f60-858e-cee871e0aec6" providerId="ADAL" clId="{82FA2526-2325-487C-9F25-B0C9B387758D}" dt="2021-09-29T11:07:07.163" v="15557" actId="114"/>
        <pc:sldMkLst>
          <pc:docMk/>
          <pc:sldMk cId="1209871495" sldId="271"/>
        </pc:sldMkLst>
        <pc:spChg chg="mod">
          <ac:chgData name="Xin Zhang (FA Talent)" userId="474f572f-8271-4f60-858e-cee871e0aec6" providerId="ADAL" clId="{82FA2526-2325-487C-9F25-B0C9B387758D}" dt="2021-09-29T11:04:08.788" v="12700" actId="947"/>
          <ac:spMkLst>
            <pc:docMk/>
            <pc:sldMk cId="1209871495" sldId="271"/>
            <ac:spMk id="3" creationId="{12A705C2-3568-4588-A98F-FCF335C8446B}"/>
          </ac:spMkLst>
        </pc:spChg>
        <pc:spChg chg="mod">
          <ac:chgData name="Xin Zhang (FA Talent)" userId="474f572f-8271-4f60-858e-cee871e0aec6" providerId="ADAL" clId="{82FA2526-2325-487C-9F25-B0C9B387758D}" dt="2021-09-29T11:04:08.792" v="12704" actId="947"/>
          <ac:spMkLst>
            <pc:docMk/>
            <pc:sldMk cId="1209871495" sldId="271"/>
            <ac:spMk id="4" creationId="{439AC338-792F-4088-8FFE-25BDF527585A}"/>
          </ac:spMkLst>
        </pc:spChg>
        <pc:spChg chg="mod">
          <ac:chgData name="Xin Zhang (FA Talent)" userId="474f572f-8271-4f60-858e-cee871e0aec6" providerId="ADAL" clId="{82FA2526-2325-487C-9F25-B0C9B387758D}" dt="2021-09-29T11:04:08.798" v="12708" actId="947"/>
          <ac:spMkLst>
            <pc:docMk/>
            <pc:sldMk cId="1209871495" sldId="271"/>
            <ac:spMk id="5" creationId="{E7ACE989-FE58-47A1-BB3E-304D924FFC4B}"/>
          </ac:spMkLst>
        </pc:spChg>
        <pc:spChg chg="mod">
          <ac:chgData name="Xin Zhang (FA Talent)" userId="474f572f-8271-4f60-858e-cee871e0aec6" providerId="ADAL" clId="{82FA2526-2325-487C-9F25-B0C9B387758D}" dt="2021-09-29T11:04:08.802" v="12712" actId="947"/>
          <ac:spMkLst>
            <pc:docMk/>
            <pc:sldMk cId="1209871495" sldId="271"/>
            <ac:spMk id="6" creationId="{7D71397D-E4F9-4834-B350-27ADE6BEAC97}"/>
          </ac:spMkLst>
        </pc:spChg>
        <pc:spChg chg="mod">
          <ac:chgData name="Xin Zhang (FA Talent)" userId="474f572f-8271-4f60-858e-cee871e0aec6" providerId="ADAL" clId="{82FA2526-2325-487C-9F25-B0C9B387758D}" dt="2021-09-29T11:04:08.806" v="12716" actId="947"/>
          <ac:spMkLst>
            <pc:docMk/>
            <pc:sldMk cId="1209871495" sldId="271"/>
            <ac:spMk id="7" creationId="{34D323D8-E463-4254-BFFC-E8F39779F882}"/>
          </ac:spMkLst>
        </pc:spChg>
        <pc:spChg chg="mod">
          <ac:chgData name="Xin Zhang (FA Talent)" userId="474f572f-8271-4f60-858e-cee871e0aec6" providerId="ADAL" clId="{82FA2526-2325-487C-9F25-B0C9B387758D}" dt="2021-09-29T11:04:08.810" v="12720" actId="947"/>
          <ac:spMkLst>
            <pc:docMk/>
            <pc:sldMk cId="1209871495" sldId="271"/>
            <ac:spMk id="8" creationId="{DF59140B-0935-460E-BCA0-AA934E50D4B0}"/>
          </ac:spMkLst>
        </pc:spChg>
        <pc:spChg chg="mod">
          <ac:chgData name="Xin Zhang (FA Talent)" userId="474f572f-8271-4f60-858e-cee871e0aec6" providerId="ADAL" clId="{82FA2526-2325-487C-9F25-B0C9B387758D}" dt="2021-09-29T11:07:07.163" v="15557" actId="114"/>
          <ac:spMkLst>
            <pc:docMk/>
            <pc:sldMk cId="1209871495" sldId="271"/>
            <ac:spMk id="9" creationId="{68155433-1A37-4CBB-B47F-0CEC9CDE5B68}"/>
          </ac:spMkLst>
        </pc:spChg>
        <pc:spChg chg="mod">
          <ac:chgData name="Xin Zhang (FA Talent)" userId="474f572f-8271-4f60-858e-cee871e0aec6" providerId="ADAL" clId="{82FA2526-2325-487C-9F25-B0C9B387758D}" dt="2021-09-29T11:04:08.988" v="12780" actId="947"/>
          <ac:spMkLst>
            <pc:docMk/>
            <pc:sldMk cId="1209871495" sldId="271"/>
            <ac:spMk id="10" creationId="{D2E121E0-819F-4B7B-8CC1-9E477838F83A}"/>
          </ac:spMkLst>
        </pc:spChg>
        <pc:spChg chg="mod">
          <ac:chgData name="Xin Zhang (FA Talent)" userId="474f572f-8271-4f60-858e-cee871e0aec6" providerId="ADAL" clId="{82FA2526-2325-487C-9F25-B0C9B387758D}" dt="2021-09-29T11:04:09" v="12788" actId="947"/>
          <ac:spMkLst>
            <pc:docMk/>
            <pc:sldMk cId="1209871495" sldId="271"/>
            <ac:spMk id="11" creationId="{F0576727-887B-4EE3-8ACE-A9466D3AD887}"/>
          </ac:spMkLst>
        </pc:spChg>
        <pc:spChg chg="mod">
          <ac:chgData name="Xin Zhang (FA Talent)" userId="474f572f-8271-4f60-858e-cee871e0aec6" providerId="ADAL" clId="{82FA2526-2325-487C-9F25-B0C9B387758D}" dt="2021-09-29T11:04:08.974" v="12770" actId="947"/>
          <ac:spMkLst>
            <pc:docMk/>
            <pc:sldMk cId="1209871495" sldId="271"/>
            <ac:spMk id="20" creationId="{FA10F289-7537-4AAC-AD9A-6539AF01BEC5}"/>
          </ac:spMkLst>
        </pc:spChg>
        <pc:spChg chg="mod">
          <ac:chgData name="Xin Zhang (FA Talent)" userId="474f572f-8271-4f60-858e-cee871e0aec6" providerId="ADAL" clId="{82FA2526-2325-487C-9F25-B0C9B387758D}" dt="2021-09-29T11:04:09.020" v="12804" actId="947"/>
          <ac:spMkLst>
            <pc:docMk/>
            <pc:sldMk cId="1209871495" sldId="271"/>
            <ac:spMk id="21" creationId="{92B967FA-9EFE-4FBC-ADCB-C4AE2962C255}"/>
          </ac:spMkLst>
        </pc:spChg>
        <pc:spChg chg="mod">
          <ac:chgData name="Xin Zhang (FA Talent)" userId="474f572f-8271-4f60-858e-cee871e0aec6" providerId="ADAL" clId="{82FA2526-2325-487C-9F25-B0C9B387758D}" dt="2021-09-29T11:04:09.040" v="12812" actId="947"/>
          <ac:spMkLst>
            <pc:docMk/>
            <pc:sldMk cId="1209871495" sldId="271"/>
            <ac:spMk id="22" creationId="{AC6AB63A-F2FA-44F5-9E9E-255C43EB9923}"/>
          </ac:spMkLst>
        </pc:spChg>
        <pc:spChg chg="mod">
          <ac:chgData name="Xin Zhang (FA Talent)" userId="474f572f-8271-4f60-858e-cee871e0aec6" providerId="ADAL" clId="{82FA2526-2325-487C-9F25-B0C9B387758D}" dt="2021-09-29T11:04:09.059" v="12820" actId="947"/>
          <ac:spMkLst>
            <pc:docMk/>
            <pc:sldMk cId="1209871495" sldId="271"/>
            <ac:spMk id="23" creationId="{59C8211A-437D-4A2F-A3AC-6683DF0C992F}"/>
          </ac:spMkLst>
        </pc:spChg>
        <pc:spChg chg="mod">
          <ac:chgData name="Xin Zhang (FA Talent)" userId="474f572f-8271-4f60-858e-cee871e0aec6" providerId="ADAL" clId="{82FA2526-2325-487C-9F25-B0C9B387758D}" dt="2021-09-29T11:04:09.082" v="12828" actId="947"/>
          <ac:spMkLst>
            <pc:docMk/>
            <pc:sldMk cId="1209871495" sldId="271"/>
            <ac:spMk id="24" creationId="{E233E23C-2C89-43C6-933E-FF6BC7AE2A0D}"/>
          </ac:spMkLst>
        </pc:spChg>
        <pc:spChg chg="mod">
          <ac:chgData name="Xin Zhang (FA Talent)" userId="474f572f-8271-4f60-858e-cee871e0aec6" providerId="ADAL" clId="{82FA2526-2325-487C-9F25-B0C9B387758D}" dt="2021-09-29T11:04:09.103" v="12836" actId="947"/>
          <ac:spMkLst>
            <pc:docMk/>
            <pc:sldMk cId="1209871495" sldId="271"/>
            <ac:spMk id="25" creationId="{70D02C55-C006-43BA-AAD6-220DDCCBD83A}"/>
          </ac:spMkLst>
        </pc:spChg>
        <pc:spChg chg="add del mod">
          <ac:chgData name="Xin Zhang (FA Talent)" userId="474f572f-8271-4f60-858e-cee871e0aec6" providerId="ADAL" clId="{82FA2526-2325-487C-9F25-B0C9B387758D}" dt="2021-09-29T11:04:08.968" v="12766" actId="947"/>
          <ac:spMkLst>
            <pc:docMk/>
            <pc:sldMk cId="1209871495" sldId="271"/>
            <ac:spMk id="27" creationId="{31B668D1-3D13-4599-9489-10B61ADAAF90}"/>
          </ac:spMkLst>
        </pc:spChg>
        <pc:spChg chg="mod">
          <ac:chgData name="Xin Zhang (FA Talent)" userId="474f572f-8271-4f60-858e-cee871e0aec6" providerId="ADAL" clId="{82FA2526-2325-487C-9F25-B0C9B387758D}" dt="2021-09-29T11:04:09.003" v="12791" actId="947"/>
          <ac:spMkLst>
            <pc:docMk/>
            <pc:sldMk cId="1209871495" sldId="271"/>
            <ac:spMk id="28" creationId="{EDDE95A8-C860-4009-AEC2-319DAB0FE4BA}"/>
          </ac:spMkLst>
        </pc:spChg>
        <pc:spChg chg="mod">
          <ac:chgData name="Xin Zhang (FA Talent)" userId="474f572f-8271-4f60-858e-cee871e0aec6" providerId="ADAL" clId="{82FA2526-2325-487C-9F25-B0C9B387758D}" dt="2021-09-29T11:04:08.940" v="12747" actId="947"/>
          <ac:spMkLst>
            <pc:docMk/>
            <pc:sldMk cId="1209871495" sldId="271"/>
            <ac:spMk id="30" creationId="{A4434E63-7ABB-48DB-A02A-BD913DC910B4}"/>
          </ac:spMkLst>
        </pc:spChg>
        <pc:spChg chg="mod">
          <ac:chgData name="Xin Zhang (FA Talent)" userId="474f572f-8271-4f60-858e-cee871e0aec6" providerId="ADAL" clId="{82FA2526-2325-487C-9F25-B0C9B387758D}" dt="2021-09-29T11:04:09.016" v="12802" actId="947"/>
          <ac:spMkLst>
            <pc:docMk/>
            <pc:sldMk cId="1209871495" sldId="271"/>
            <ac:spMk id="31" creationId="{E3007FC1-43F3-4604-A94E-608287AEC5AD}"/>
          </ac:spMkLst>
        </pc:spChg>
        <pc:spChg chg="mod">
          <ac:chgData name="Xin Zhang (FA Talent)" userId="474f572f-8271-4f60-858e-cee871e0aec6" providerId="ADAL" clId="{82FA2526-2325-487C-9F25-B0C9B387758D}" dt="2021-09-29T11:04:09.036" v="12810" actId="947"/>
          <ac:spMkLst>
            <pc:docMk/>
            <pc:sldMk cId="1209871495" sldId="271"/>
            <ac:spMk id="32" creationId="{C5E69532-6558-40ED-81E5-5797D9EB6F79}"/>
          </ac:spMkLst>
        </pc:spChg>
        <pc:spChg chg="mod">
          <ac:chgData name="Xin Zhang (FA Talent)" userId="474f572f-8271-4f60-858e-cee871e0aec6" providerId="ADAL" clId="{82FA2526-2325-487C-9F25-B0C9B387758D}" dt="2021-09-29T11:04:09.055" v="12818" actId="947"/>
          <ac:spMkLst>
            <pc:docMk/>
            <pc:sldMk cId="1209871495" sldId="271"/>
            <ac:spMk id="33" creationId="{8238B15D-2E91-4316-A801-16863285080E}"/>
          </ac:spMkLst>
        </pc:spChg>
        <pc:spChg chg="mod">
          <ac:chgData name="Xin Zhang (FA Talent)" userId="474f572f-8271-4f60-858e-cee871e0aec6" providerId="ADAL" clId="{82FA2526-2325-487C-9F25-B0C9B387758D}" dt="2021-09-29T11:04:09.076" v="12826" actId="947"/>
          <ac:spMkLst>
            <pc:docMk/>
            <pc:sldMk cId="1209871495" sldId="271"/>
            <ac:spMk id="34" creationId="{183A9DD5-E403-46DB-849E-0603094482C2}"/>
          </ac:spMkLst>
        </pc:spChg>
        <pc:spChg chg="mod">
          <ac:chgData name="Xin Zhang (FA Talent)" userId="474f572f-8271-4f60-858e-cee871e0aec6" providerId="ADAL" clId="{82FA2526-2325-487C-9F25-B0C9B387758D}" dt="2021-09-29T11:04:09.099" v="12834" actId="947"/>
          <ac:spMkLst>
            <pc:docMk/>
            <pc:sldMk cId="1209871495" sldId="271"/>
            <ac:spMk id="35" creationId="{8A3E2842-F119-43CF-9C69-1F620DCB730A}"/>
          </ac:spMkLst>
        </pc:spChg>
        <pc:spChg chg="add del mod">
          <ac:chgData name="Xin Zhang (FA Talent)" userId="474f572f-8271-4f60-858e-cee871e0aec6" providerId="ADAL" clId="{82FA2526-2325-487C-9F25-B0C9B387758D}" dt="2021-09-24T10:40:50.946" v="8913"/>
          <ac:spMkLst>
            <pc:docMk/>
            <pc:sldMk cId="1209871495" sldId="271"/>
            <ac:spMk id="36" creationId="{49C1A017-7721-4094-B0FF-CA6F8C829040}"/>
          </ac:spMkLst>
        </pc:spChg>
        <pc:spChg chg="add del mod">
          <ac:chgData name="Xin Zhang (FA Talent)" userId="474f572f-8271-4f60-858e-cee871e0aec6" providerId="ADAL" clId="{82FA2526-2325-487C-9F25-B0C9B387758D}" dt="2021-09-24T04:09:38.942" v="1659"/>
          <ac:spMkLst>
            <pc:docMk/>
            <pc:sldMk cId="1209871495" sldId="271"/>
            <ac:spMk id="36" creationId="{7BA6CFDA-E857-47FD-A12B-3C4306E97C15}"/>
          </ac:spMkLst>
        </pc:spChg>
        <pc:spChg chg="add del mod">
          <ac:chgData name="Xin Zhang (FA Talent)" userId="474f572f-8271-4f60-858e-cee871e0aec6" providerId="ADAL" clId="{82FA2526-2325-487C-9F25-B0C9B387758D}" dt="2021-09-24T10:40:50.946" v="8913"/>
          <ac:spMkLst>
            <pc:docMk/>
            <pc:sldMk cId="1209871495" sldId="271"/>
            <ac:spMk id="37" creationId="{14B0C7B6-C6FE-4A1F-A59B-501D0DF4C0E9}"/>
          </ac:spMkLst>
        </pc:spChg>
        <pc:spChg chg="add del mod">
          <ac:chgData name="Xin Zhang (FA Talent)" userId="474f572f-8271-4f60-858e-cee871e0aec6" providerId="ADAL" clId="{82FA2526-2325-487C-9F25-B0C9B387758D}" dt="2021-09-24T10:40:50.946" v="8913"/>
          <ac:spMkLst>
            <pc:docMk/>
            <pc:sldMk cId="1209871495" sldId="271"/>
            <ac:spMk id="38" creationId="{6F528C7B-38A9-4A2C-9B5B-040607AB0CB0}"/>
          </ac:spMkLst>
        </pc:spChg>
        <pc:spChg chg="add del mod">
          <ac:chgData name="Xin Zhang (FA Talent)" userId="474f572f-8271-4f60-858e-cee871e0aec6" providerId="ADAL" clId="{82FA2526-2325-487C-9F25-B0C9B387758D}" dt="2021-09-24T10:40:50.946" v="8913"/>
          <ac:spMkLst>
            <pc:docMk/>
            <pc:sldMk cId="1209871495" sldId="271"/>
            <ac:spMk id="39" creationId="{2A89A18E-B262-41FA-89D3-4762C6535898}"/>
          </ac:spMkLst>
        </pc:spChg>
        <pc:spChg chg="add del mod">
          <ac:chgData name="Xin Zhang (FA Talent)" userId="474f572f-8271-4f60-858e-cee871e0aec6" providerId="ADAL" clId="{82FA2526-2325-487C-9F25-B0C9B387758D}" dt="2021-09-24T10:40:50.946" v="8913"/>
          <ac:spMkLst>
            <pc:docMk/>
            <pc:sldMk cId="1209871495" sldId="271"/>
            <ac:spMk id="40" creationId="{28F0BA3F-A11B-4D63-ABA3-A3DB4A9EF0DF}"/>
          </ac:spMkLst>
        </pc:spChg>
        <pc:spChg chg="add del mod">
          <ac:chgData name="Xin Zhang (FA Talent)" userId="474f572f-8271-4f60-858e-cee871e0aec6" providerId="ADAL" clId="{82FA2526-2325-487C-9F25-B0C9B387758D}" dt="2021-09-24T10:40:50.946" v="8913"/>
          <ac:spMkLst>
            <pc:docMk/>
            <pc:sldMk cId="1209871495" sldId="271"/>
            <ac:spMk id="41" creationId="{A89F4C04-FDF9-44BA-A96B-EA04E4D04545}"/>
          </ac:spMkLst>
        </pc:spChg>
        <pc:spChg chg="add del mod">
          <ac:chgData name="Xin Zhang (FA Talent)" userId="474f572f-8271-4f60-858e-cee871e0aec6" providerId="ADAL" clId="{82FA2526-2325-487C-9F25-B0C9B387758D}" dt="2021-09-24T10:40:50.946" v="8913"/>
          <ac:spMkLst>
            <pc:docMk/>
            <pc:sldMk cId="1209871495" sldId="271"/>
            <ac:spMk id="42" creationId="{AA142C28-4F43-42FE-9DDB-A01386E973D8}"/>
          </ac:spMkLst>
        </pc:spChg>
        <pc:spChg chg="add del mod">
          <ac:chgData name="Xin Zhang (FA Talent)" userId="474f572f-8271-4f60-858e-cee871e0aec6" providerId="ADAL" clId="{82FA2526-2325-487C-9F25-B0C9B387758D}" dt="2021-09-24T10:40:50.946" v="8913"/>
          <ac:spMkLst>
            <pc:docMk/>
            <pc:sldMk cId="1209871495" sldId="271"/>
            <ac:spMk id="43" creationId="{C60C4570-5698-4282-9113-D0D175774AA0}"/>
          </ac:spMkLst>
        </pc:spChg>
        <pc:spChg chg="add mod">
          <ac:chgData name="Xin Zhang (FA Talent)" userId="474f572f-8271-4f60-858e-cee871e0aec6" providerId="ADAL" clId="{82FA2526-2325-487C-9F25-B0C9B387758D}" dt="2021-09-29T11:04:08.993" v="12783" actId="947"/>
          <ac:spMkLst>
            <pc:docMk/>
            <pc:sldMk cId="1209871495" sldId="271"/>
            <ac:spMk id="45" creationId="{3A5D56EB-F7B8-467D-8C67-5487AC42F48B}"/>
          </ac:spMkLst>
        </pc:spChg>
        <pc:spChg chg="add mod">
          <ac:chgData name="Xin Zhang (FA Talent)" userId="474f572f-8271-4f60-858e-cee871e0aec6" providerId="ADAL" clId="{82FA2526-2325-487C-9F25-B0C9B387758D}" dt="2021-09-29T11:04:09.006" v="12794" actId="947"/>
          <ac:spMkLst>
            <pc:docMk/>
            <pc:sldMk cId="1209871495" sldId="271"/>
            <ac:spMk id="46" creationId="{F9DA9D76-5C51-401D-88D2-40A6EAB8AA8E}"/>
          </ac:spMkLst>
        </pc:spChg>
        <pc:spChg chg="add mod">
          <ac:chgData name="Xin Zhang (FA Talent)" userId="474f572f-8271-4f60-858e-cee871e0aec6" providerId="ADAL" clId="{82FA2526-2325-487C-9F25-B0C9B387758D}" dt="2021-09-29T11:04:08.999" v="12787" actId="947"/>
          <ac:spMkLst>
            <pc:docMk/>
            <pc:sldMk cId="1209871495" sldId="271"/>
            <ac:spMk id="47" creationId="{7751ECB6-507D-4121-A155-E7E605157C3D}"/>
          </ac:spMkLst>
        </pc:spChg>
        <pc:spChg chg="add mod">
          <ac:chgData name="Xin Zhang (FA Talent)" userId="474f572f-8271-4f60-858e-cee871e0aec6" providerId="ADAL" clId="{82FA2526-2325-487C-9F25-B0C9B387758D}" dt="2021-09-29T11:04:09.010" v="12798" actId="947"/>
          <ac:spMkLst>
            <pc:docMk/>
            <pc:sldMk cId="1209871495" sldId="271"/>
            <ac:spMk id="48" creationId="{0C876AC4-352C-42B3-BCEA-CBE714254C27}"/>
          </ac:spMkLst>
        </pc:spChg>
        <pc:spChg chg="add mod">
          <ac:chgData name="Xin Zhang (FA Talent)" userId="474f572f-8271-4f60-858e-cee871e0aec6" providerId="ADAL" clId="{82FA2526-2325-487C-9F25-B0C9B387758D}" dt="2021-09-29T11:04:09.006" v="12795" actId="947"/>
          <ac:spMkLst>
            <pc:docMk/>
            <pc:sldMk cId="1209871495" sldId="271"/>
            <ac:spMk id="49" creationId="{3C139F78-0180-445B-A6D9-FADC65A9341E}"/>
          </ac:spMkLst>
        </pc:spChg>
        <pc:spChg chg="add mod">
          <ac:chgData name="Xin Zhang (FA Talent)" userId="474f572f-8271-4f60-858e-cee871e0aec6" providerId="ADAL" clId="{82FA2526-2325-487C-9F25-B0C9B387758D}" dt="2021-09-29T11:04:08.994" v="12784" actId="947"/>
          <ac:spMkLst>
            <pc:docMk/>
            <pc:sldMk cId="1209871495" sldId="271"/>
            <ac:spMk id="50" creationId="{7F537174-82AD-469A-AA9B-F593020C6538}"/>
          </ac:spMkLst>
        </pc:spChg>
        <pc:spChg chg="add mod">
          <ac:chgData name="Xin Zhang (FA Talent)" userId="474f572f-8271-4f60-858e-cee871e0aec6" providerId="ADAL" clId="{82FA2526-2325-487C-9F25-B0C9B387758D}" dt="2021-09-29T11:04:08.996" v="12785" actId="947"/>
          <ac:spMkLst>
            <pc:docMk/>
            <pc:sldMk cId="1209871495" sldId="271"/>
            <ac:spMk id="51" creationId="{3A6319D4-BA2C-4A84-9D70-A6EBC20A85E8}"/>
          </ac:spMkLst>
        </pc:spChg>
        <pc:spChg chg="add mod">
          <ac:chgData name="Xin Zhang (FA Talent)" userId="474f572f-8271-4f60-858e-cee871e0aec6" providerId="ADAL" clId="{82FA2526-2325-487C-9F25-B0C9B387758D}" dt="2021-09-29T11:04:08.991" v="12782" actId="947"/>
          <ac:spMkLst>
            <pc:docMk/>
            <pc:sldMk cId="1209871495" sldId="271"/>
            <ac:spMk id="52" creationId="{C08FA438-9091-4BE2-BDE6-67B585F85207}"/>
          </ac:spMkLst>
        </pc:spChg>
        <pc:spChg chg="add mod">
          <ac:chgData name="Xin Zhang (FA Talent)" userId="474f572f-8271-4f60-858e-cee871e0aec6" providerId="ADAL" clId="{82FA2526-2325-487C-9F25-B0C9B387758D}" dt="2021-09-29T11:04:09.001" v="12789" actId="947"/>
          <ac:spMkLst>
            <pc:docMk/>
            <pc:sldMk cId="1209871495" sldId="271"/>
            <ac:spMk id="53" creationId="{DC6D4591-51EF-4A1C-9328-90190271E8E7}"/>
          </ac:spMkLst>
        </pc:spChg>
        <pc:spChg chg="add mod">
          <ac:chgData name="Xin Zhang (FA Talent)" userId="474f572f-8271-4f60-858e-cee871e0aec6" providerId="ADAL" clId="{82FA2526-2325-487C-9F25-B0C9B387758D}" dt="2021-09-29T11:04:08.990" v="12781" actId="947"/>
          <ac:spMkLst>
            <pc:docMk/>
            <pc:sldMk cId="1209871495" sldId="271"/>
            <ac:spMk id="54" creationId="{2545CB58-7D1A-4276-8F5E-D10783CEA4EA}"/>
          </ac:spMkLst>
        </pc:spChg>
        <pc:spChg chg="add mod">
          <ac:chgData name="Xin Zhang (FA Talent)" userId="474f572f-8271-4f60-858e-cee871e0aec6" providerId="ADAL" clId="{82FA2526-2325-487C-9F25-B0C9B387758D}" dt="2021-09-29T11:04:09.003" v="12792" actId="947"/>
          <ac:spMkLst>
            <pc:docMk/>
            <pc:sldMk cId="1209871495" sldId="271"/>
            <ac:spMk id="55" creationId="{99CF7742-BD0F-4E3E-807F-EBD583E43311}"/>
          </ac:spMkLst>
        </pc:spChg>
        <pc:spChg chg="add mod">
          <ac:chgData name="Xin Zhang (FA Talent)" userId="474f572f-8271-4f60-858e-cee871e0aec6" providerId="ADAL" clId="{82FA2526-2325-487C-9F25-B0C9B387758D}" dt="2021-09-29T11:04:09.007" v="12796" actId="947"/>
          <ac:spMkLst>
            <pc:docMk/>
            <pc:sldMk cId="1209871495" sldId="271"/>
            <ac:spMk id="56" creationId="{923E1500-D591-4C0E-B02F-86697C733951}"/>
          </ac:spMkLst>
        </pc:spChg>
        <pc:grpChg chg="mod">
          <ac:chgData name="Xin Zhang (FA Talent)" userId="474f572f-8271-4f60-858e-cee871e0aec6" providerId="ADAL" clId="{82FA2526-2325-487C-9F25-B0C9B387758D}" dt="2021-09-24T03:34:42.283" v="1322" actId="1076"/>
          <ac:grpSpMkLst>
            <pc:docMk/>
            <pc:sldMk cId="1209871495" sldId="271"/>
            <ac:grpSpMk id="2" creationId="{160AE331-1DCA-4A72-B595-9C1A3D985EEC}"/>
          </ac:grpSpMkLst>
        </pc:grpChg>
        <pc:grpChg chg="mod">
          <ac:chgData name="Xin Zhang (FA Talent)" userId="474f572f-8271-4f60-858e-cee871e0aec6" providerId="ADAL" clId="{82FA2526-2325-487C-9F25-B0C9B387758D}" dt="2021-09-24T03:34:30.308" v="1319" actId="1076"/>
          <ac:grpSpMkLst>
            <pc:docMk/>
            <pc:sldMk cId="1209871495" sldId="271"/>
            <ac:grpSpMk id="19" creationId="{FC3961CD-E84C-4A9B-BACA-4C9E564167FF}"/>
          </ac:grpSpMkLst>
        </pc:grpChg>
        <pc:grpChg chg="mod">
          <ac:chgData name="Xin Zhang (FA Talent)" userId="474f572f-8271-4f60-858e-cee871e0aec6" providerId="ADAL" clId="{82FA2526-2325-487C-9F25-B0C9B387758D}" dt="2021-09-24T03:34:30.308" v="1319" actId="1076"/>
          <ac:grpSpMkLst>
            <pc:docMk/>
            <pc:sldMk cId="1209871495" sldId="271"/>
            <ac:grpSpMk id="29" creationId="{25BCEBF0-0FCC-4335-B7E6-4C949EAD9A87}"/>
          </ac:grpSpMkLst>
        </pc:grpChg>
        <pc:picChg chg="add del mod">
          <ac:chgData name="Xin Zhang (FA Talent)" userId="474f572f-8271-4f60-858e-cee871e0aec6" providerId="ADAL" clId="{82FA2526-2325-487C-9F25-B0C9B387758D}" dt="2021-09-24T10:41:08.169" v="8918" actId="478"/>
          <ac:picMkLst>
            <pc:docMk/>
            <pc:sldMk cId="1209871495" sldId="271"/>
            <ac:picMk id="44" creationId="{A2AC247B-CF3A-4230-8209-2F6A637EB3E4}"/>
          </ac:picMkLst>
        </pc:picChg>
      </pc:sldChg>
      <pc:sldChg chg="new del">
        <pc:chgData name="Xin Zhang (FA Talent)" userId="474f572f-8271-4f60-858e-cee871e0aec6" providerId="ADAL" clId="{82FA2526-2325-487C-9F25-B0C9B387758D}" dt="2021-09-24T03:31:34.063" v="1242" actId="47"/>
        <pc:sldMkLst>
          <pc:docMk/>
          <pc:sldMk cId="1353324485" sldId="271"/>
        </pc:sldMkLst>
      </pc:sldChg>
      <pc:sldChg chg="addSp modSp add mod modTransition">
        <pc:chgData name="Xin Zhang (FA Talent)" userId="474f572f-8271-4f60-858e-cee871e0aec6" providerId="ADAL" clId="{82FA2526-2325-487C-9F25-B0C9B387758D}" dt="2021-09-29T11:07:13.040" v="15559"/>
        <pc:sldMkLst>
          <pc:docMk/>
          <pc:sldMk cId="2708805703" sldId="272"/>
        </pc:sldMkLst>
        <pc:spChg chg="mod">
          <ac:chgData name="Xin Zhang (FA Talent)" userId="474f572f-8271-4f60-858e-cee871e0aec6" providerId="ADAL" clId="{82FA2526-2325-487C-9F25-B0C9B387758D}" dt="2021-09-29T11:04:10.264" v="13312" actId="947"/>
          <ac:spMkLst>
            <pc:docMk/>
            <pc:sldMk cId="2708805703" sldId="272"/>
            <ac:spMk id="3" creationId="{12A705C2-3568-4588-A98F-FCF335C8446B}"/>
          </ac:spMkLst>
        </pc:spChg>
        <pc:spChg chg="mod">
          <ac:chgData name="Xin Zhang (FA Talent)" userId="474f572f-8271-4f60-858e-cee871e0aec6" providerId="ADAL" clId="{82FA2526-2325-487C-9F25-B0C9B387758D}" dt="2021-09-29T11:04:10.268" v="13316" actId="947"/>
          <ac:spMkLst>
            <pc:docMk/>
            <pc:sldMk cId="2708805703" sldId="272"/>
            <ac:spMk id="4" creationId="{439AC338-792F-4088-8FFE-25BDF527585A}"/>
          </ac:spMkLst>
        </pc:spChg>
        <pc:spChg chg="mod">
          <ac:chgData name="Xin Zhang (FA Talent)" userId="474f572f-8271-4f60-858e-cee871e0aec6" providerId="ADAL" clId="{82FA2526-2325-487C-9F25-B0C9B387758D}" dt="2021-09-29T11:04:10.272" v="13320" actId="947"/>
          <ac:spMkLst>
            <pc:docMk/>
            <pc:sldMk cId="2708805703" sldId="272"/>
            <ac:spMk id="5" creationId="{E7ACE989-FE58-47A1-BB3E-304D924FFC4B}"/>
          </ac:spMkLst>
        </pc:spChg>
        <pc:spChg chg="mod">
          <ac:chgData name="Xin Zhang (FA Talent)" userId="474f572f-8271-4f60-858e-cee871e0aec6" providerId="ADAL" clId="{82FA2526-2325-487C-9F25-B0C9B387758D}" dt="2021-09-29T11:04:10.276" v="13324" actId="947"/>
          <ac:spMkLst>
            <pc:docMk/>
            <pc:sldMk cId="2708805703" sldId="272"/>
            <ac:spMk id="6" creationId="{7D71397D-E4F9-4834-B350-27ADE6BEAC97}"/>
          </ac:spMkLst>
        </pc:spChg>
        <pc:spChg chg="mod">
          <ac:chgData name="Xin Zhang (FA Talent)" userId="474f572f-8271-4f60-858e-cee871e0aec6" providerId="ADAL" clId="{82FA2526-2325-487C-9F25-B0C9B387758D}" dt="2021-09-29T11:04:10.280" v="13328" actId="947"/>
          <ac:spMkLst>
            <pc:docMk/>
            <pc:sldMk cId="2708805703" sldId="272"/>
            <ac:spMk id="7" creationId="{34D323D8-E463-4254-BFFC-E8F39779F882}"/>
          </ac:spMkLst>
        </pc:spChg>
        <pc:spChg chg="mod">
          <ac:chgData name="Xin Zhang (FA Talent)" userId="474f572f-8271-4f60-858e-cee871e0aec6" providerId="ADAL" clId="{82FA2526-2325-487C-9F25-B0C9B387758D}" dt="2021-09-29T11:04:10.284" v="13332" actId="947"/>
          <ac:spMkLst>
            <pc:docMk/>
            <pc:sldMk cId="2708805703" sldId="272"/>
            <ac:spMk id="8" creationId="{DF59140B-0935-460E-BCA0-AA934E50D4B0}"/>
          </ac:spMkLst>
        </pc:spChg>
        <pc:spChg chg="mod">
          <ac:chgData name="Xin Zhang (FA Talent)" userId="474f572f-8271-4f60-858e-cee871e0aec6" providerId="ADAL" clId="{82FA2526-2325-487C-9F25-B0C9B387758D}" dt="2021-09-29T11:07:13.040" v="15559"/>
          <ac:spMkLst>
            <pc:docMk/>
            <pc:sldMk cId="2708805703" sldId="272"/>
            <ac:spMk id="9" creationId="{68155433-1A37-4CBB-B47F-0CEC9CDE5B68}"/>
          </ac:spMkLst>
        </pc:spChg>
        <pc:spChg chg="mod">
          <ac:chgData name="Xin Zhang (FA Talent)" userId="474f572f-8271-4f60-858e-cee871e0aec6" providerId="ADAL" clId="{82FA2526-2325-487C-9F25-B0C9B387758D}" dt="2021-09-29T11:04:10.376" v="13371" actId="947"/>
          <ac:spMkLst>
            <pc:docMk/>
            <pc:sldMk cId="2708805703" sldId="272"/>
            <ac:spMk id="10" creationId="{D2E121E0-819F-4B7B-8CC1-9E477838F83A}"/>
          </ac:spMkLst>
        </pc:spChg>
        <pc:spChg chg="mod">
          <ac:chgData name="Xin Zhang (FA Talent)" userId="474f572f-8271-4f60-858e-cee871e0aec6" providerId="ADAL" clId="{82FA2526-2325-487C-9F25-B0C9B387758D}" dt="2021-09-29T11:04:10.369" v="13367" actId="947"/>
          <ac:spMkLst>
            <pc:docMk/>
            <pc:sldMk cId="2708805703" sldId="272"/>
            <ac:spMk id="11" creationId="{F0576727-887B-4EE3-8ACE-A9466D3AD887}"/>
          </ac:spMkLst>
        </pc:spChg>
        <pc:spChg chg="mod">
          <ac:chgData name="Xin Zhang (FA Talent)" userId="474f572f-8271-4f60-858e-cee871e0aec6" providerId="ADAL" clId="{82FA2526-2325-487C-9F25-B0C9B387758D}" dt="2021-09-29T11:04:10.357" v="13358" actId="947"/>
          <ac:spMkLst>
            <pc:docMk/>
            <pc:sldMk cId="2708805703" sldId="272"/>
            <ac:spMk id="20" creationId="{FA10F289-7537-4AAC-AD9A-6539AF01BEC5}"/>
          </ac:spMkLst>
        </pc:spChg>
        <pc:spChg chg="mod">
          <ac:chgData name="Xin Zhang (FA Talent)" userId="474f572f-8271-4f60-858e-cee871e0aec6" providerId="ADAL" clId="{82FA2526-2325-487C-9F25-B0C9B387758D}" dt="2021-09-29T11:04:10.398" v="13386" actId="947"/>
          <ac:spMkLst>
            <pc:docMk/>
            <pc:sldMk cId="2708805703" sldId="272"/>
            <ac:spMk id="21" creationId="{92B967FA-9EFE-4FBC-ADCB-C4AE2962C255}"/>
          </ac:spMkLst>
        </pc:spChg>
        <pc:spChg chg="mod">
          <ac:chgData name="Xin Zhang (FA Talent)" userId="474f572f-8271-4f60-858e-cee871e0aec6" providerId="ADAL" clId="{82FA2526-2325-487C-9F25-B0C9B387758D}" dt="2021-09-29T11:04:10.429" v="13406" actId="947"/>
          <ac:spMkLst>
            <pc:docMk/>
            <pc:sldMk cId="2708805703" sldId="272"/>
            <ac:spMk id="22" creationId="{AC6AB63A-F2FA-44F5-9E9E-255C43EB9923}"/>
          </ac:spMkLst>
        </pc:spChg>
        <pc:spChg chg="mod">
          <ac:chgData name="Xin Zhang (FA Talent)" userId="474f572f-8271-4f60-858e-cee871e0aec6" providerId="ADAL" clId="{82FA2526-2325-487C-9F25-B0C9B387758D}" dt="2021-09-29T11:04:10.463" v="13425" actId="947"/>
          <ac:spMkLst>
            <pc:docMk/>
            <pc:sldMk cId="2708805703" sldId="272"/>
            <ac:spMk id="23" creationId="{59C8211A-437D-4A2F-A3AC-6683DF0C992F}"/>
          </ac:spMkLst>
        </pc:spChg>
        <pc:spChg chg="mod">
          <ac:chgData name="Xin Zhang (FA Talent)" userId="474f572f-8271-4f60-858e-cee871e0aec6" providerId="ADAL" clId="{82FA2526-2325-487C-9F25-B0C9B387758D}" dt="2021-09-29T11:04:10.504" v="13446" actId="947"/>
          <ac:spMkLst>
            <pc:docMk/>
            <pc:sldMk cId="2708805703" sldId="272"/>
            <ac:spMk id="24" creationId="{E233E23C-2C89-43C6-933E-FF6BC7AE2A0D}"/>
          </ac:spMkLst>
        </pc:spChg>
        <pc:spChg chg="mod">
          <ac:chgData name="Xin Zhang (FA Talent)" userId="474f572f-8271-4f60-858e-cee871e0aec6" providerId="ADAL" clId="{82FA2526-2325-487C-9F25-B0C9B387758D}" dt="2021-09-29T11:04:10.539" v="13467" actId="947"/>
          <ac:spMkLst>
            <pc:docMk/>
            <pc:sldMk cId="2708805703" sldId="272"/>
            <ac:spMk id="25" creationId="{70D02C55-C006-43BA-AAD6-220DDCCBD83A}"/>
          </ac:spMkLst>
        </pc:spChg>
        <pc:spChg chg="mod">
          <ac:chgData name="Xin Zhang (FA Talent)" userId="474f572f-8271-4f60-858e-cee871e0aec6" providerId="ADAL" clId="{82FA2526-2325-487C-9F25-B0C9B387758D}" dt="2021-09-29T11:04:10.370" v="13368" actId="947"/>
          <ac:spMkLst>
            <pc:docMk/>
            <pc:sldMk cId="2708805703" sldId="272"/>
            <ac:spMk id="27" creationId="{31B668D1-3D13-4599-9489-10B61ADAAF90}"/>
          </ac:spMkLst>
        </pc:spChg>
        <pc:spChg chg="mod">
          <ac:chgData name="Xin Zhang (FA Talent)" userId="474f572f-8271-4f60-858e-cee871e0aec6" providerId="ADAL" clId="{82FA2526-2325-487C-9F25-B0C9B387758D}" dt="2021-09-29T11:04:10.371" v="13369" actId="947"/>
          <ac:spMkLst>
            <pc:docMk/>
            <pc:sldMk cId="2708805703" sldId="272"/>
            <ac:spMk id="28" creationId="{EDDE95A8-C860-4009-AEC2-319DAB0FE4BA}"/>
          </ac:spMkLst>
        </pc:spChg>
        <pc:spChg chg="mod">
          <ac:chgData name="Xin Zhang (FA Talent)" userId="474f572f-8271-4f60-858e-cee871e0aec6" providerId="ADAL" clId="{82FA2526-2325-487C-9F25-B0C9B387758D}" dt="2021-09-29T11:04:10.368" v="13366" actId="947"/>
          <ac:spMkLst>
            <pc:docMk/>
            <pc:sldMk cId="2708805703" sldId="272"/>
            <ac:spMk id="30" creationId="{A4434E63-7ABB-48DB-A02A-BD913DC910B4}"/>
          </ac:spMkLst>
        </pc:spChg>
        <pc:spChg chg="mod">
          <ac:chgData name="Xin Zhang (FA Talent)" userId="474f572f-8271-4f60-858e-cee871e0aec6" providerId="ADAL" clId="{82FA2526-2325-487C-9F25-B0C9B387758D}" dt="2021-09-29T11:04:10.405" v="13391" actId="947"/>
          <ac:spMkLst>
            <pc:docMk/>
            <pc:sldMk cId="2708805703" sldId="272"/>
            <ac:spMk id="31" creationId="{E3007FC1-43F3-4604-A94E-608287AEC5AD}"/>
          </ac:spMkLst>
        </pc:spChg>
        <pc:spChg chg="mod">
          <ac:chgData name="Xin Zhang (FA Talent)" userId="474f572f-8271-4f60-858e-cee871e0aec6" providerId="ADAL" clId="{82FA2526-2325-487C-9F25-B0C9B387758D}" dt="2021-09-29T11:04:10.437" v="13410" actId="947"/>
          <ac:spMkLst>
            <pc:docMk/>
            <pc:sldMk cId="2708805703" sldId="272"/>
            <ac:spMk id="32" creationId="{C5E69532-6558-40ED-81E5-5797D9EB6F79}"/>
          </ac:spMkLst>
        </pc:spChg>
        <pc:spChg chg="mod">
          <ac:chgData name="Xin Zhang (FA Talent)" userId="474f572f-8271-4f60-858e-cee871e0aec6" providerId="ADAL" clId="{82FA2526-2325-487C-9F25-B0C9B387758D}" dt="2021-09-29T11:04:10.474" v="13430" actId="947"/>
          <ac:spMkLst>
            <pc:docMk/>
            <pc:sldMk cId="2708805703" sldId="272"/>
            <ac:spMk id="33" creationId="{8238B15D-2E91-4316-A801-16863285080E}"/>
          </ac:spMkLst>
        </pc:spChg>
        <pc:spChg chg="mod">
          <ac:chgData name="Xin Zhang (FA Talent)" userId="474f572f-8271-4f60-858e-cee871e0aec6" providerId="ADAL" clId="{82FA2526-2325-487C-9F25-B0C9B387758D}" dt="2021-09-29T11:04:10.511" v="13450" actId="947"/>
          <ac:spMkLst>
            <pc:docMk/>
            <pc:sldMk cId="2708805703" sldId="272"/>
            <ac:spMk id="34" creationId="{183A9DD5-E403-46DB-849E-0603094482C2}"/>
          </ac:spMkLst>
        </pc:spChg>
        <pc:spChg chg="mod">
          <ac:chgData name="Xin Zhang (FA Talent)" userId="474f572f-8271-4f60-858e-cee871e0aec6" providerId="ADAL" clId="{82FA2526-2325-487C-9F25-B0C9B387758D}" dt="2021-09-29T11:04:10.543" v="13470" actId="947"/>
          <ac:spMkLst>
            <pc:docMk/>
            <pc:sldMk cId="2708805703" sldId="272"/>
            <ac:spMk id="35" creationId="{8A3E2842-F119-43CF-9C69-1F620DCB730A}"/>
          </ac:spMkLst>
        </pc:spChg>
        <pc:spChg chg="mod">
          <ac:chgData name="Xin Zhang (FA Talent)" userId="474f572f-8271-4f60-858e-cee871e0aec6" providerId="ADAL" clId="{82FA2526-2325-487C-9F25-B0C9B387758D}" dt="2021-09-29T11:04:10.360" v="13361" actId="947"/>
          <ac:spMkLst>
            <pc:docMk/>
            <pc:sldMk cId="2708805703" sldId="272"/>
            <ac:spMk id="37" creationId="{18B71A49-FFC0-4F96-ABF0-7B2ABE11E67C}"/>
          </ac:spMkLst>
        </pc:spChg>
        <pc:spChg chg="mod">
          <ac:chgData name="Xin Zhang (FA Talent)" userId="474f572f-8271-4f60-858e-cee871e0aec6" providerId="ADAL" clId="{82FA2526-2325-487C-9F25-B0C9B387758D}" dt="2021-09-29T11:04:10.399" v="13387" actId="947"/>
          <ac:spMkLst>
            <pc:docMk/>
            <pc:sldMk cId="2708805703" sldId="272"/>
            <ac:spMk id="38" creationId="{79503848-2030-437F-8654-6117EA5D1DE3}"/>
          </ac:spMkLst>
        </pc:spChg>
        <pc:spChg chg="mod">
          <ac:chgData name="Xin Zhang (FA Talent)" userId="474f572f-8271-4f60-858e-cee871e0aec6" providerId="ADAL" clId="{82FA2526-2325-487C-9F25-B0C9B387758D}" dt="2021-09-29T11:04:10.431" v="13407" actId="947"/>
          <ac:spMkLst>
            <pc:docMk/>
            <pc:sldMk cId="2708805703" sldId="272"/>
            <ac:spMk id="39" creationId="{F83EFCEB-CB91-4F46-A30B-CCF9673E4374}"/>
          </ac:spMkLst>
        </pc:spChg>
        <pc:spChg chg="mod">
          <ac:chgData name="Xin Zhang (FA Talent)" userId="474f572f-8271-4f60-858e-cee871e0aec6" providerId="ADAL" clId="{82FA2526-2325-487C-9F25-B0C9B387758D}" dt="2021-09-29T11:04:10.465" v="13427" actId="947"/>
          <ac:spMkLst>
            <pc:docMk/>
            <pc:sldMk cId="2708805703" sldId="272"/>
            <ac:spMk id="40" creationId="{CC859FD4-50D2-4EC5-974D-5F7F02511C71}"/>
          </ac:spMkLst>
        </pc:spChg>
        <pc:spChg chg="mod">
          <ac:chgData name="Xin Zhang (FA Talent)" userId="474f572f-8271-4f60-858e-cee871e0aec6" providerId="ADAL" clId="{82FA2526-2325-487C-9F25-B0C9B387758D}" dt="2021-09-29T11:04:10.499" v="13444" actId="947"/>
          <ac:spMkLst>
            <pc:docMk/>
            <pc:sldMk cId="2708805703" sldId="272"/>
            <ac:spMk id="41" creationId="{F4E85964-1EF1-4AAB-A911-4747B1D181C4}"/>
          </ac:spMkLst>
        </pc:spChg>
        <pc:spChg chg="mod">
          <ac:chgData name="Xin Zhang (FA Talent)" userId="474f572f-8271-4f60-858e-cee871e0aec6" providerId="ADAL" clId="{82FA2526-2325-487C-9F25-B0C9B387758D}" dt="2021-09-29T11:04:10.535" v="13465" actId="947"/>
          <ac:spMkLst>
            <pc:docMk/>
            <pc:sldMk cId="2708805703" sldId="272"/>
            <ac:spMk id="42" creationId="{CB05420C-1E8D-4B0B-ACCF-8704CC527808}"/>
          </ac:spMkLst>
        </pc:spChg>
        <pc:spChg chg="mod">
          <ac:chgData name="Xin Zhang (FA Talent)" userId="474f572f-8271-4f60-858e-cee871e0aec6" providerId="ADAL" clId="{82FA2526-2325-487C-9F25-B0C9B387758D}" dt="2021-09-29T11:04:10.558" v="13480" actId="947"/>
          <ac:spMkLst>
            <pc:docMk/>
            <pc:sldMk cId="2708805703" sldId="272"/>
            <ac:spMk id="43" creationId="{172A8C3D-46E5-46ED-8982-BA1276EA75D8}"/>
          </ac:spMkLst>
        </pc:spChg>
        <pc:spChg chg="mod">
          <ac:chgData name="Xin Zhang (FA Talent)" userId="474f572f-8271-4f60-858e-cee871e0aec6" providerId="ADAL" clId="{82FA2526-2325-487C-9F25-B0C9B387758D}" dt="2021-09-29T11:04:10.348" v="13352" actId="947"/>
          <ac:spMkLst>
            <pc:docMk/>
            <pc:sldMk cId="2708805703" sldId="272"/>
            <ac:spMk id="45" creationId="{5FC11C81-1E74-4F30-9EF1-E7E41C6958B3}"/>
          </ac:spMkLst>
        </pc:spChg>
        <pc:spChg chg="mod">
          <ac:chgData name="Xin Zhang (FA Talent)" userId="474f572f-8271-4f60-858e-cee871e0aec6" providerId="ADAL" clId="{82FA2526-2325-487C-9F25-B0C9B387758D}" dt="2021-09-29T11:04:10.394" v="13383" actId="947"/>
          <ac:spMkLst>
            <pc:docMk/>
            <pc:sldMk cId="2708805703" sldId="272"/>
            <ac:spMk id="47" creationId="{EEAA67EE-2D15-4180-8401-D4F2C6EE5915}"/>
          </ac:spMkLst>
        </pc:spChg>
        <pc:spChg chg="mod">
          <ac:chgData name="Xin Zhang (FA Talent)" userId="474f572f-8271-4f60-858e-cee871e0aec6" providerId="ADAL" clId="{82FA2526-2325-487C-9F25-B0C9B387758D}" dt="2021-09-29T11:04:10.426" v="13403" actId="947"/>
          <ac:spMkLst>
            <pc:docMk/>
            <pc:sldMk cId="2708805703" sldId="272"/>
            <ac:spMk id="48" creationId="{BD7013D9-039A-4369-AAAD-5A1B6EC02237}"/>
          </ac:spMkLst>
        </pc:spChg>
        <pc:spChg chg="mod">
          <ac:chgData name="Xin Zhang (FA Talent)" userId="474f572f-8271-4f60-858e-cee871e0aec6" providerId="ADAL" clId="{82FA2526-2325-487C-9F25-B0C9B387758D}" dt="2021-09-29T11:04:10.458" v="13422" actId="947"/>
          <ac:spMkLst>
            <pc:docMk/>
            <pc:sldMk cId="2708805703" sldId="272"/>
            <ac:spMk id="49" creationId="{044A89EA-463D-4B0A-A015-216F2A5E51E4}"/>
          </ac:spMkLst>
        </pc:spChg>
        <pc:spChg chg="mod">
          <ac:chgData name="Xin Zhang (FA Talent)" userId="474f572f-8271-4f60-858e-cee871e0aec6" providerId="ADAL" clId="{82FA2526-2325-487C-9F25-B0C9B387758D}" dt="2021-09-29T11:04:10.493" v="13441" actId="947"/>
          <ac:spMkLst>
            <pc:docMk/>
            <pc:sldMk cId="2708805703" sldId="272"/>
            <ac:spMk id="50" creationId="{75EE69A3-1017-4258-9939-F56CF8868A0B}"/>
          </ac:spMkLst>
        </pc:spChg>
        <pc:spChg chg="mod">
          <ac:chgData name="Xin Zhang (FA Talent)" userId="474f572f-8271-4f60-858e-cee871e0aec6" providerId="ADAL" clId="{82FA2526-2325-487C-9F25-B0C9B387758D}" dt="2021-09-29T11:04:10.529" v="13461" actId="947"/>
          <ac:spMkLst>
            <pc:docMk/>
            <pc:sldMk cId="2708805703" sldId="272"/>
            <ac:spMk id="51" creationId="{AC6BE416-7981-4875-8612-CB15BC6A6341}"/>
          </ac:spMkLst>
        </pc:spChg>
        <pc:spChg chg="mod">
          <ac:chgData name="Xin Zhang (FA Talent)" userId="474f572f-8271-4f60-858e-cee871e0aec6" providerId="ADAL" clId="{82FA2526-2325-487C-9F25-B0C9B387758D}" dt="2021-09-29T11:04:10.555" v="13478" actId="947"/>
          <ac:spMkLst>
            <pc:docMk/>
            <pc:sldMk cId="2708805703" sldId="272"/>
            <ac:spMk id="52" creationId="{D05F0FDA-9259-4FBB-864C-C88929FD3741}"/>
          </ac:spMkLst>
        </pc:spChg>
        <pc:spChg chg="mod">
          <ac:chgData name="Xin Zhang (FA Talent)" userId="474f572f-8271-4f60-858e-cee871e0aec6" providerId="ADAL" clId="{82FA2526-2325-487C-9F25-B0C9B387758D}" dt="2021-09-29T11:04:10.374" v="13370" actId="947"/>
          <ac:spMkLst>
            <pc:docMk/>
            <pc:sldMk cId="2708805703" sldId="272"/>
            <ac:spMk id="54" creationId="{62E9BABD-6DEB-450F-88E5-50F45AA164C3}"/>
          </ac:spMkLst>
        </pc:spChg>
        <pc:spChg chg="mod">
          <ac:chgData name="Xin Zhang (FA Talent)" userId="474f572f-8271-4f60-858e-cee871e0aec6" providerId="ADAL" clId="{82FA2526-2325-487C-9F25-B0C9B387758D}" dt="2021-09-29T11:04:10.409" v="13392" actId="947"/>
          <ac:spMkLst>
            <pc:docMk/>
            <pc:sldMk cId="2708805703" sldId="272"/>
            <ac:spMk id="55" creationId="{3B7976A7-91E4-45E4-A88B-6D2CA511A78B}"/>
          </ac:spMkLst>
        </pc:spChg>
        <pc:spChg chg="mod">
          <ac:chgData name="Xin Zhang (FA Talent)" userId="474f572f-8271-4f60-858e-cee871e0aec6" providerId="ADAL" clId="{82FA2526-2325-487C-9F25-B0C9B387758D}" dt="2021-09-29T11:04:10.442" v="13412" actId="947"/>
          <ac:spMkLst>
            <pc:docMk/>
            <pc:sldMk cId="2708805703" sldId="272"/>
            <ac:spMk id="56" creationId="{E19B5140-C921-4DCD-9FD2-DE082A36B2D4}"/>
          </ac:spMkLst>
        </pc:spChg>
        <pc:spChg chg="mod">
          <ac:chgData name="Xin Zhang (FA Talent)" userId="474f572f-8271-4f60-858e-cee871e0aec6" providerId="ADAL" clId="{82FA2526-2325-487C-9F25-B0C9B387758D}" dt="2021-09-29T11:04:10.479" v="13433" actId="947"/>
          <ac:spMkLst>
            <pc:docMk/>
            <pc:sldMk cId="2708805703" sldId="272"/>
            <ac:spMk id="57" creationId="{47F8BE42-2D81-4E2E-9B6F-53056F14841F}"/>
          </ac:spMkLst>
        </pc:spChg>
        <pc:spChg chg="mod">
          <ac:chgData name="Xin Zhang (FA Talent)" userId="474f572f-8271-4f60-858e-cee871e0aec6" providerId="ADAL" clId="{82FA2526-2325-487C-9F25-B0C9B387758D}" dt="2021-09-29T11:04:10.517" v="13453" actId="947"/>
          <ac:spMkLst>
            <pc:docMk/>
            <pc:sldMk cId="2708805703" sldId="272"/>
            <ac:spMk id="58" creationId="{93F2F0D2-3120-417F-B16D-4464184005B4}"/>
          </ac:spMkLst>
        </pc:spChg>
        <pc:spChg chg="mod">
          <ac:chgData name="Xin Zhang (FA Talent)" userId="474f572f-8271-4f60-858e-cee871e0aec6" providerId="ADAL" clId="{82FA2526-2325-487C-9F25-B0C9B387758D}" dt="2021-09-29T11:04:10.548" v="13473" actId="947"/>
          <ac:spMkLst>
            <pc:docMk/>
            <pc:sldMk cId="2708805703" sldId="272"/>
            <ac:spMk id="59" creationId="{F91615C6-1FCD-42CE-8156-AC5F22B2C9CC}"/>
          </ac:spMkLst>
        </pc:spChg>
        <pc:spChg chg="mod">
          <ac:chgData name="Xin Zhang (FA Talent)" userId="474f572f-8271-4f60-858e-cee871e0aec6" providerId="ADAL" clId="{82FA2526-2325-487C-9F25-B0C9B387758D}" dt="2021-09-29T11:04:10.566" v="13484" actId="947"/>
          <ac:spMkLst>
            <pc:docMk/>
            <pc:sldMk cId="2708805703" sldId="272"/>
            <ac:spMk id="60" creationId="{C25B119D-820E-4E2C-A08A-D19CBDF30126}"/>
          </ac:spMkLst>
        </pc:spChg>
        <pc:grpChg chg="mod">
          <ac:chgData name="Xin Zhang (FA Talent)" userId="474f572f-8271-4f60-858e-cee871e0aec6" providerId="ADAL" clId="{82FA2526-2325-487C-9F25-B0C9B387758D}" dt="2021-09-24T03:38:02.720" v="1412" actId="1076"/>
          <ac:grpSpMkLst>
            <pc:docMk/>
            <pc:sldMk cId="2708805703" sldId="272"/>
            <ac:grpSpMk id="2" creationId="{160AE331-1DCA-4A72-B595-9C1A3D985EEC}"/>
          </ac:grpSpMkLst>
        </pc:grpChg>
        <pc:grpChg chg="add mod">
          <ac:chgData name="Xin Zhang (FA Talent)" userId="474f572f-8271-4f60-858e-cee871e0aec6" providerId="ADAL" clId="{82FA2526-2325-487C-9F25-B0C9B387758D}" dt="2021-09-24T10:44:49.248" v="8931" actId="1076"/>
          <ac:grpSpMkLst>
            <pc:docMk/>
            <pc:sldMk cId="2708805703" sldId="272"/>
            <ac:grpSpMk id="36" creationId="{92E68836-10E3-47D5-A904-E8E5E0736A8B}"/>
          </ac:grpSpMkLst>
        </pc:grpChg>
        <pc:grpChg chg="add mod">
          <ac:chgData name="Xin Zhang (FA Talent)" userId="474f572f-8271-4f60-858e-cee871e0aec6" providerId="ADAL" clId="{82FA2526-2325-487C-9F25-B0C9B387758D}" dt="2021-09-24T10:47:30.287" v="8942" actId="1076"/>
          <ac:grpSpMkLst>
            <pc:docMk/>
            <pc:sldMk cId="2708805703" sldId="272"/>
            <ac:grpSpMk id="44" creationId="{A1AB4926-2365-42A0-BD28-55BAA6C16BC8}"/>
          </ac:grpSpMkLst>
        </pc:grpChg>
        <pc:grpChg chg="mod">
          <ac:chgData name="Xin Zhang (FA Talent)" userId="474f572f-8271-4f60-858e-cee871e0aec6" providerId="ADAL" clId="{82FA2526-2325-487C-9F25-B0C9B387758D}" dt="2021-09-24T10:44:45.160" v="8930"/>
          <ac:grpSpMkLst>
            <pc:docMk/>
            <pc:sldMk cId="2708805703" sldId="272"/>
            <ac:grpSpMk id="46" creationId="{62F87715-4E2E-44B0-BB02-6403F1CAAC9F}"/>
          </ac:grpSpMkLst>
        </pc:grpChg>
        <pc:grpChg chg="add mod">
          <ac:chgData name="Xin Zhang (FA Talent)" userId="474f572f-8271-4f60-858e-cee871e0aec6" providerId="ADAL" clId="{82FA2526-2325-487C-9F25-B0C9B387758D}" dt="2021-09-24T10:47:31.761" v="8943" actId="1076"/>
          <ac:grpSpMkLst>
            <pc:docMk/>
            <pc:sldMk cId="2708805703" sldId="272"/>
            <ac:grpSpMk id="53" creationId="{07132B96-FB73-4A21-9AD7-B9ACFB96CA72}"/>
          </ac:grpSpMkLst>
        </pc:grpChg>
      </pc:sldChg>
      <pc:sldChg chg="modSp add del mod">
        <pc:chgData name="Xin Zhang (FA Talent)" userId="474f572f-8271-4f60-858e-cee871e0aec6" providerId="ADAL" clId="{82FA2526-2325-487C-9F25-B0C9B387758D}" dt="2021-09-24T03:37:08.434" v="1384" actId="47"/>
        <pc:sldMkLst>
          <pc:docMk/>
          <pc:sldMk cId="1434359480" sldId="273"/>
        </pc:sldMkLst>
        <pc:spChg chg="mod">
          <ac:chgData name="Xin Zhang (FA Talent)" userId="474f572f-8271-4f60-858e-cee871e0aec6" providerId="ADAL" clId="{82FA2526-2325-487C-9F25-B0C9B387758D}" dt="2021-09-24T03:36:19.527" v="1380" actId="20577"/>
          <ac:spMkLst>
            <pc:docMk/>
            <pc:sldMk cId="1434359480" sldId="273"/>
            <ac:spMk id="9" creationId="{68155433-1A37-4CBB-B47F-0CEC9CDE5B68}"/>
          </ac:spMkLst>
        </pc:spChg>
        <pc:spChg chg="mod">
          <ac:chgData name="Xin Zhang (FA Talent)" userId="474f572f-8271-4f60-858e-cee871e0aec6" providerId="ADAL" clId="{82FA2526-2325-487C-9F25-B0C9B387758D}" dt="2021-09-24T03:36:25.125" v="1381"/>
          <ac:spMkLst>
            <pc:docMk/>
            <pc:sldMk cId="1434359480" sldId="273"/>
            <ac:spMk id="10" creationId="{D2E121E0-819F-4B7B-8CC1-9E477838F83A}"/>
          </ac:spMkLst>
        </pc:spChg>
        <pc:spChg chg="mod">
          <ac:chgData name="Xin Zhang (FA Talent)" userId="474f572f-8271-4f60-858e-cee871e0aec6" providerId="ADAL" clId="{82FA2526-2325-487C-9F25-B0C9B387758D}" dt="2021-09-24T03:36:10.086" v="1363" actId="20577"/>
          <ac:spMkLst>
            <pc:docMk/>
            <pc:sldMk cId="1434359480" sldId="273"/>
            <ac:spMk id="11" creationId="{F0576727-887B-4EE3-8ACE-A9466D3AD887}"/>
          </ac:spMkLst>
        </pc:spChg>
      </pc:sldChg>
      <pc:sldChg chg="addSp delSp modSp add mod modTransition">
        <pc:chgData name="Xin Zhang (FA Talent)" userId="474f572f-8271-4f60-858e-cee871e0aec6" providerId="ADAL" clId="{82FA2526-2325-487C-9F25-B0C9B387758D}" dt="2021-09-29T11:07:16.304" v="15561"/>
        <pc:sldMkLst>
          <pc:docMk/>
          <pc:sldMk cId="1451486957" sldId="273"/>
        </pc:sldMkLst>
        <pc:spChg chg="mod">
          <ac:chgData name="Xin Zhang (FA Talent)" userId="474f572f-8271-4f60-858e-cee871e0aec6" providerId="ADAL" clId="{82FA2526-2325-487C-9F25-B0C9B387758D}" dt="2021-09-29T11:04:12.766" v="14852" actId="947"/>
          <ac:spMkLst>
            <pc:docMk/>
            <pc:sldMk cId="1451486957" sldId="273"/>
            <ac:spMk id="3" creationId="{12A705C2-3568-4588-A98F-FCF335C8446B}"/>
          </ac:spMkLst>
        </pc:spChg>
        <pc:spChg chg="mod">
          <ac:chgData name="Xin Zhang (FA Talent)" userId="474f572f-8271-4f60-858e-cee871e0aec6" providerId="ADAL" clId="{82FA2526-2325-487C-9F25-B0C9B387758D}" dt="2021-09-29T11:04:12.770" v="14856" actId="947"/>
          <ac:spMkLst>
            <pc:docMk/>
            <pc:sldMk cId="1451486957" sldId="273"/>
            <ac:spMk id="4" creationId="{439AC338-792F-4088-8FFE-25BDF527585A}"/>
          </ac:spMkLst>
        </pc:spChg>
        <pc:spChg chg="mod">
          <ac:chgData name="Xin Zhang (FA Talent)" userId="474f572f-8271-4f60-858e-cee871e0aec6" providerId="ADAL" clId="{82FA2526-2325-487C-9F25-B0C9B387758D}" dt="2021-09-29T11:04:12.774" v="14860" actId="947"/>
          <ac:spMkLst>
            <pc:docMk/>
            <pc:sldMk cId="1451486957" sldId="273"/>
            <ac:spMk id="5" creationId="{E7ACE989-FE58-47A1-BB3E-304D924FFC4B}"/>
          </ac:spMkLst>
        </pc:spChg>
        <pc:spChg chg="mod">
          <ac:chgData name="Xin Zhang (FA Talent)" userId="474f572f-8271-4f60-858e-cee871e0aec6" providerId="ADAL" clId="{82FA2526-2325-487C-9F25-B0C9B387758D}" dt="2021-09-29T11:04:12.778" v="14864" actId="947"/>
          <ac:spMkLst>
            <pc:docMk/>
            <pc:sldMk cId="1451486957" sldId="273"/>
            <ac:spMk id="6" creationId="{7D71397D-E4F9-4834-B350-27ADE6BEAC97}"/>
          </ac:spMkLst>
        </pc:spChg>
        <pc:spChg chg="mod">
          <ac:chgData name="Xin Zhang (FA Talent)" userId="474f572f-8271-4f60-858e-cee871e0aec6" providerId="ADAL" clId="{82FA2526-2325-487C-9F25-B0C9B387758D}" dt="2021-09-29T11:04:12.782" v="14868" actId="947"/>
          <ac:spMkLst>
            <pc:docMk/>
            <pc:sldMk cId="1451486957" sldId="273"/>
            <ac:spMk id="7" creationId="{34D323D8-E463-4254-BFFC-E8F39779F882}"/>
          </ac:spMkLst>
        </pc:spChg>
        <pc:spChg chg="mod">
          <ac:chgData name="Xin Zhang (FA Talent)" userId="474f572f-8271-4f60-858e-cee871e0aec6" providerId="ADAL" clId="{82FA2526-2325-487C-9F25-B0C9B387758D}" dt="2021-09-29T11:04:12.786" v="14872" actId="947"/>
          <ac:spMkLst>
            <pc:docMk/>
            <pc:sldMk cId="1451486957" sldId="273"/>
            <ac:spMk id="8" creationId="{DF59140B-0935-460E-BCA0-AA934E50D4B0}"/>
          </ac:spMkLst>
        </pc:spChg>
        <pc:spChg chg="mod">
          <ac:chgData name="Xin Zhang (FA Talent)" userId="474f572f-8271-4f60-858e-cee871e0aec6" providerId="ADAL" clId="{82FA2526-2325-487C-9F25-B0C9B387758D}" dt="2021-09-29T11:07:16.304" v="15561"/>
          <ac:spMkLst>
            <pc:docMk/>
            <pc:sldMk cId="1451486957" sldId="273"/>
            <ac:spMk id="9" creationId="{68155433-1A37-4CBB-B47F-0CEC9CDE5B68}"/>
          </ac:spMkLst>
        </pc:spChg>
        <pc:spChg chg="mod">
          <ac:chgData name="Xin Zhang (FA Talent)" userId="474f572f-8271-4f60-858e-cee871e0aec6" providerId="ADAL" clId="{82FA2526-2325-487C-9F25-B0C9B387758D}" dt="2021-09-29T11:04:12.851" v="14899" actId="947"/>
          <ac:spMkLst>
            <pc:docMk/>
            <pc:sldMk cId="1451486957" sldId="273"/>
            <ac:spMk id="10" creationId="{D2E121E0-819F-4B7B-8CC1-9E477838F83A}"/>
          </ac:spMkLst>
        </pc:spChg>
        <pc:spChg chg="mod">
          <ac:chgData name="Xin Zhang (FA Talent)" userId="474f572f-8271-4f60-858e-cee871e0aec6" providerId="ADAL" clId="{82FA2526-2325-487C-9F25-B0C9B387758D}" dt="2021-09-29T11:04:12.856" v="14904" actId="947"/>
          <ac:spMkLst>
            <pc:docMk/>
            <pc:sldMk cId="1451486957" sldId="273"/>
            <ac:spMk id="11" creationId="{F0576727-887B-4EE3-8ACE-A9466D3AD887}"/>
          </ac:spMkLst>
        </pc:spChg>
        <pc:spChg chg="mod">
          <ac:chgData name="Xin Zhang (FA Talent)" userId="474f572f-8271-4f60-858e-cee871e0aec6" providerId="ADAL" clId="{82FA2526-2325-487C-9F25-B0C9B387758D}" dt="2021-09-29T11:04:12.838" v="14891" actId="947"/>
          <ac:spMkLst>
            <pc:docMk/>
            <pc:sldMk cId="1451486957" sldId="273"/>
            <ac:spMk id="20" creationId="{FA10F289-7537-4AAC-AD9A-6539AF01BEC5}"/>
          </ac:spMkLst>
        </pc:spChg>
        <pc:spChg chg="mod">
          <ac:chgData name="Xin Zhang (FA Talent)" userId="474f572f-8271-4f60-858e-cee871e0aec6" providerId="ADAL" clId="{82FA2526-2325-487C-9F25-B0C9B387758D}" dt="2021-09-29T11:04:12.867" v="14912" actId="947"/>
          <ac:spMkLst>
            <pc:docMk/>
            <pc:sldMk cId="1451486957" sldId="273"/>
            <ac:spMk id="21" creationId="{92B967FA-9EFE-4FBC-ADCB-C4AE2962C255}"/>
          </ac:spMkLst>
        </pc:spChg>
        <pc:spChg chg="mod">
          <ac:chgData name="Xin Zhang (FA Talent)" userId="474f572f-8271-4f60-858e-cee871e0aec6" providerId="ADAL" clId="{82FA2526-2325-487C-9F25-B0C9B387758D}" dt="2021-09-29T11:04:12.883" v="14920" actId="947"/>
          <ac:spMkLst>
            <pc:docMk/>
            <pc:sldMk cId="1451486957" sldId="273"/>
            <ac:spMk id="22" creationId="{AC6AB63A-F2FA-44F5-9E9E-255C43EB9923}"/>
          </ac:spMkLst>
        </pc:spChg>
        <pc:spChg chg="mod">
          <ac:chgData name="Xin Zhang (FA Talent)" userId="474f572f-8271-4f60-858e-cee871e0aec6" providerId="ADAL" clId="{82FA2526-2325-487C-9F25-B0C9B387758D}" dt="2021-09-29T11:04:12.901" v="14928" actId="947"/>
          <ac:spMkLst>
            <pc:docMk/>
            <pc:sldMk cId="1451486957" sldId="273"/>
            <ac:spMk id="23" creationId="{59C8211A-437D-4A2F-A3AC-6683DF0C992F}"/>
          </ac:spMkLst>
        </pc:spChg>
        <pc:spChg chg="mod">
          <ac:chgData name="Xin Zhang (FA Talent)" userId="474f572f-8271-4f60-858e-cee871e0aec6" providerId="ADAL" clId="{82FA2526-2325-487C-9F25-B0C9B387758D}" dt="2021-09-29T11:04:12.917" v="14936" actId="947"/>
          <ac:spMkLst>
            <pc:docMk/>
            <pc:sldMk cId="1451486957" sldId="273"/>
            <ac:spMk id="24" creationId="{E233E23C-2C89-43C6-933E-FF6BC7AE2A0D}"/>
          </ac:spMkLst>
        </pc:spChg>
        <pc:spChg chg="mod">
          <ac:chgData name="Xin Zhang (FA Talent)" userId="474f572f-8271-4f60-858e-cee871e0aec6" providerId="ADAL" clId="{82FA2526-2325-487C-9F25-B0C9B387758D}" dt="2021-09-29T11:04:12.934" v="14944" actId="947"/>
          <ac:spMkLst>
            <pc:docMk/>
            <pc:sldMk cId="1451486957" sldId="273"/>
            <ac:spMk id="25" creationId="{70D02C55-C006-43BA-AAD6-220DDCCBD83A}"/>
          </ac:spMkLst>
        </pc:spChg>
        <pc:spChg chg="mod">
          <ac:chgData name="Xin Zhang (FA Talent)" userId="474f572f-8271-4f60-858e-cee871e0aec6" providerId="ADAL" clId="{82FA2526-2325-487C-9F25-B0C9B387758D}" dt="2021-09-29T11:04:12.852" v="14901" actId="947"/>
          <ac:spMkLst>
            <pc:docMk/>
            <pc:sldMk cId="1451486957" sldId="273"/>
            <ac:spMk id="27" creationId="{31B668D1-3D13-4599-9489-10B61ADAAF90}"/>
          </ac:spMkLst>
        </pc:spChg>
        <pc:spChg chg="mod">
          <ac:chgData name="Xin Zhang (FA Talent)" userId="474f572f-8271-4f60-858e-cee871e0aec6" providerId="ADAL" clId="{82FA2526-2325-487C-9F25-B0C9B387758D}" dt="2021-09-29T11:04:12.850" v="14898" actId="947"/>
          <ac:spMkLst>
            <pc:docMk/>
            <pc:sldMk cId="1451486957" sldId="273"/>
            <ac:spMk id="28" creationId="{EDDE95A8-C860-4009-AEC2-319DAB0FE4BA}"/>
          </ac:spMkLst>
        </pc:spChg>
        <pc:spChg chg="mod">
          <ac:chgData name="Xin Zhang (FA Talent)" userId="474f572f-8271-4f60-858e-cee871e0aec6" providerId="ADAL" clId="{82FA2526-2325-487C-9F25-B0C9B387758D}" dt="2021-09-29T11:04:12.836" v="14889" actId="947"/>
          <ac:spMkLst>
            <pc:docMk/>
            <pc:sldMk cId="1451486957" sldId="273"/>
            <ac:spMk id="30" creationId="{A4434E63-7ABB-48DB-A02A-BD913DC910B4}"/>
          </ac:spMkLst>
        </pc:spChg>
        <pc:spChg chg="mod">
          <ac:chgData name="Xin Zhang (FA Talent)" userId="474f572f-8271-4f60-858e-cee871e0aec6" providerId="ADAL" clId="{82FA2526-2325-487C-9F25-B0C9B387758D}" dt="2021-09-29T11:04:12.864" v="14910" actId="947"/>
          <ac:spMkLst>
            <pc:docMk/>
            <pc:sldMk cId="1451486957" sldId="273"/>
            <ac:spMk id="31" creationId="{E3007FC1-43F3-4604-A94E-608287AEC5AD}"/>
          </ac:spMkLst>
        </pc:spChg>
        <pc:spChg chg="mod">
          <ac:chgData name="Xin Zhang (FA Talent)" userId="474f572f-8271-4f60-858e-cee871e0aec6" providerId="ADAL" clId="{82FA2526-2325-487C-9F25-B0C9B387758D}" dt="2021-09-29T11:04:12.880" v="14918" actId="947"/>
          <ac:spMkLst>
            <pc:docMk/>
            <pc:sldMk cId="1451486957" sldId="273"/>
            <ac:spMk id="32" creationId="{C5E69532-6558-40ED-81E5-5797D9EB6F79}"/>
          </ac:spMkLst>
        </pc:spChg>
        <pc:spChg chg="mod">
          <ac:chgData name="Xin Zhang (FA Talent)" userId="474f572f-8271-4f60-858e-cee871e0aec6" providerId="ADAL" clId="{82FA2526-2325-487C-9F25-B0C9B387758D}" dt="2021-09-29T11:04:12.897" v="14926" actId="947"/>
          <ac:spMkLst>
            <pc:docMk/>
            <pc:sldMk cId="1451486957" sldId="273"/>
            <ac:spMk id="33" creationId="{8238B15D-2E91-4316-A801-16863285080E}"/>
          </ac:spMkLst>
        </pc:spChg>
        <pc:spChg chg="mod">
          <ac:chgData name="Xin Zhang (FA Talent)" userId="474f572f-8271-4f60-858e-cee871e0aec6" providerId="ADAL" clId="{82FA2526-2325-487C-9F25-B0C9B387758D}" dt="2021-09-29T11:04:12.914" v="14934" actId="947"/>
          <ac:spMkLst>
            <pc:docMk/>
            <pc:sldMk cId="1451486957" sldId="273"/>
            <ac:spMk id="34" creationId="{183A9DD5-E403-46DB-849E-0603094482C2}"/>
          </ac:spMkLst>
        </pc:spChg>
        <pc:spChg chg="mod">
          <ac:chgData name="Xin Zhang (FA Talent)" userId="474f572f-8271-4f60-858e-cee871e0aec6" providerId="ADAL" clId="{82FA2526-2325-487C-9F25-B0C9B387758D}" dt="2021-09-29T11:04:12.932" v="14943" actId="947"/>
          <ac:spMkLst>
            <pc:docMk/>
            <pc:sldMk cId="1451486957" sldId="273"/>
            <ac:spMk id="35" creationId="{8A3E2842-F119-43CF-9C69-1F620DCB730A}"/>
          </ac:spMkLst>
        </pc:spChg>
        <pc:spChg chg="add mod">
          <ac:chgData name="Xin Zhang (FA Talent)" userId="474f572f-8271-4f60-858e-cee871e0aec6" providerId="ADAL" clId="{82FA2526-2325-487C-9F25-B0C9B387758D}" dt="2021-09-29T11:04:12.855" v="14903" actId="947"/>
          <ac:spMkLst>
            <pc:docMk/>
            <pc:sldMk cId="1451486957" sldId="273"/>
            <ac:spMk id="36" creationId="{A159DCCB-FB6A-4244-AA81-E828F27FA0D3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37" creationId="{EEA094D4-F4FE-490F-B9B1-45CCC068BA24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38" creationId="{6E054F40-0BDD-435B-BAD7-713AD9022642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39" creationId="{C13CFB93-D708-44DD-B507-C99CCBA9C790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40" creationId="{87EBE3D2-24BD-4B27-9C2B-6E8395AF7844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41" creationId="{B872B887-24D7-4AEA-8835-9BB03B543961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42" creationId="{573BBB9A-EC55-4F53-8648-5A413649C38F}"/>
          </ac:spMkLst>
        </pc:spChg>
        <pc:spChg chg="add del mod">
          <ac:chgData name="Xin Zhang (FA Talent)" userId="474f572f-8271-4f60-858e-cee871e0aec6" providerId="ADAL" clId="{82FA2526-2325-487C-9F25-B0C9B387758D}" dt="2021-09-24T08:32:03.916" v="6442"/>
          <ac:spMkLst>
            <pc:docMk/>
            <pc:sldMk cId="1451486957" sldId="273"/>
            <ac:spMk id="43" creationId="{6A916E56-29B4-4E4B-9750-27865D9186B3}"/>
          </ac:spMkLst>
        </pc:spChg>
        <pc:spChg chg="add del mod">
          <ac:chgData name="Xin Zhang (FA Talent)" userId="474f572f-8271-4f60-858e-cee871e0aec6" providerId="ADAL" clId="{82FA2526-2325-487C-9F25-B0C9B387758D}" dt="2021-09-24T08:32:03.916" v="6442"/>
          <ac:spMkLst>
            <pc:docMk/>
            <pc:sldMk cId="1451486957" sldId="273"/>
            <ac:spMk id="44" creationId="{811A3795-E4BE-48C6-B181-2A0CE9AD3B59}"/>
          </ac:spMkLst>
        </pc:spChg>
        <pc:spChg chg="add del mod">
          <ac:chgData name="Xin Zhang (FA Talent)" userId="474f572f-8271-4f60-858e-cee871e0aec6" providerId="ADAL" clId="{82FA2526-2325-487C-9F25-B0C9B387758D}" dt="2021-09-24T08:32:03.916" v="6442"/>
          <ac:spMkLst>
            <pc:docMk/>
            <pc:sldMk cId="1451486957" sldId="273"/>
            <ac:spMk id="45" creationId="{020B1486-4190-4799-8A3E-C83E5E9A38EC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47" creationId="{A0B9C6B3-FAAF-45E9-ACAB-50AC22FBA808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48" creationId="{CD9D5159-CA98-4368-B6CB-F5E64EDB8BFB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49" creationId="{B3AEF63E-E1F5-4F86-A574-6516B232E782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50" creationId="{CF05C8DE-60D4-4FF6-922D-12194F86105E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51" creationId="{385149EC-9395-4A6C-8AEB-0FA4F030DAD4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52" creationId="{96165C3F-1D24-4FB2-833C-C7E6974193A6}"/>
          </ac:spMkLst>
        </pc:spChg>
        <pc:spChg chg="add del mod">
          <ac:chgData name="Xin Zhang (FA Talent)" userId="474f572f-8271-4f60-858e-cee871e0aec6" providerId="ADAL" clId="{82FA2526-2325-487C-9F25-B0C9B387758D}" dt="2021-09-24T08:32:03.916" v="6442"/>
          <ac:spMkLst>
            <pc:docMk/>
            <pc:sldMk cId="1451486957" sldId="273"/>
            <ac:spMk id="53" creationId="{72ECFA7F-53F2-4A03-A6BF-F04459E91F40}"/>
          </ac:spMkLst>
        </pc:spChg>
        <pc:spChg chg="add del mod">
          <ac:chgData name="Xin Zhang (FA Talent)" userId="474f572f-8271-4f60-858e-cee871e0aec6" providerId="ADAL" clId="{82FA2526-2325-487C-9F25-B0C9B387758D}" dt="2021-09-24T08:32:03.916" v="6442"/>
          <ac:spMkLst>
            <pc:docMk/>
            <pc:sldMk cId="1451486957" sldId="273"/>
            <ac:spMk id="54" creationId="{48031587-5838-4E98-B323-B3CF9DCBC48E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56" creationId="{E02DD2F5-9ED5-4760-8391-C6D08D3810F4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57" creationId="{1036D783-2F6C-4DEC-B628-1E8A6FEE2EC3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58" creationId="{6D138C80-4672-41F9-A95D-6334BB83C34E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59" creationId="{80BA937B-CEB2-4D87-823F-B11317A09B77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60" creationId="{EC5C865B-810C-4131-B0A1-25ECA9AAABC7}"/>
          </ac:spMkLst>
        </pc:spChg>
        <pc:spChg chg="mod">
          <ac:chgData name="Xin Zhang (FA Talent)" userId="474f572f-8271-4f60-858e-cee871e0aec6" providerId="ADAL" clId="{82FA2526-2325-487C-9F25-B0C9B387758D}" dt="2021-09-24T08:31:52.228" v="6439"/>
          <ac:spMkLst>
            <pc:docMk/>
            <pc:sldMk cId="1451486957" sldId="273"/>
            <ac:spMk id="61" creationId="{D52E0546-4BEA-4CDD-8BF3-2C9126533F50}"/>
          </ac:spMkLst>
        </pc:spChg>
        <pc:grpChg chg="add del mod">
          <ac:chgData name="Xin Zhang (FA Talent)" userId="474f572f-8271-4f60-858e-cee871e0aec6" providerId="ADAL" clId="{82FA2526-2325-487C-9F25-B0C9B387758D}" dt="2021-09-24T08:32:03.916" v="6442"/>
          <ac:grpSpMkLst>
            <pc:docMk/>
            <pc:sldMk cId="1451486957" sldId="273"/>
            <ac:grpSpMk id="36" creationId="{293F3BDA-4E9F-4758-B161-7F3A003CD696}"/>
          </ac:grpSpMkLst>
        </pc:grpChg>
        <pc:grpChg chg="add del mod">
          <ac:chgData name="Xin Zhang (FA Talent)" userId="474f572f-8271-4f60-858e-cee871e0aec6" providerId="ADAL" clId="{82FA2526-2325-487C-9F25-B0C9B387758D}" dt="2021-09-24T08:32:03.916" v="6442"/>
          <ac:grpSpMkLst>
            <pc:docMk/>
            <pc:sldMk cId="1451486957" sldId="273"/>
            <ac:grpSpMk id="46" creationId="{679B52DF-4E12-4A63-8973-17456C3EF8BF}"/>
          </ac:grpSpMkLst>
        </pc:grpChg>
        <pc:grpChg chg="add del mod">
          <ac:chgData name="Xin Zhang (FA Talent)" userId="474f572f-8271-4f60-858e-cee871e0aec6" providerId="ADAL" clId="{82FA2526-2325-487C-9F25-B0C9B387758D}" dt="2021-09-24T08:32:03.916" v="6442"/>
          <ac:grpSpMkLst>
            <pc:docMk/>
            <pc:sldMk cId="1451486957" sldId="273"/>
            <ac:grpSpMk id="55" creationId="{ED41C5BC-099E-4625-80AC-4BCEB15C68BA}"/>
          </ac:grpSpMkLst>
        </pc:grpChg>
      </pc:sldChg>
      <pc:sldChg chg="add del">
        <pc:chgData name="Xin Zhang (FA Talent)" userId="474f572f-8271-4f60-858e-cee871e0aec6" providerId="ADAL" clId="{82FA2526-2325-487C-9F25-B0C9B387758D}" dt="2021-09-24T03:37:12.381" v="1386"/>
        <pc:sldMkLst>
          <pc:docMk/>
          <pc:sldMk cId="2914396078" sldId="273"/>
        </pc:sldMkLst>
      </pc:sldChg>
      <pc:sldChg chg="addSp delSp modSp new mod modTransition modClrScheme chgLayout">
        <pc:chgData name="Xin Zhang (FA Talent)" userId="474f572f-8271-4f60-858e-cee871e0aec6" providerId="ADAL" clId="{82FA2526-2325-487C-9F25-B0C9B387758D}" dt="2021-09-29T11:05:25.901" v="15532" actId="113"/>
        <pc:sldMkLst>
          <pc:docMk/>
          <pc:sldMk cId="4019762168" sldId="274"/>
        </pc:sldMkLst>
        <pc:spChg chg="mod ord">
          <ac:chgData name="Xin Zhang (FA Talent)" userId="474f572f-8271-4f60-858e-cee871e0aec6" providerId="ADAL" clId="{82FA2526-2325-487C-9F25-B0C9B387758D}" dt="2021-09-29T11:05:25.901" v="15532" actId="113"/>
          <ac:spMkLst>
            <pc:docMk/>
            <pc:sldMk cId="4019762168" sldId="274"/>
            <ac:spMk id="2" creationId="{0063B670-129C-412E-94C5-A266B24190E6}"/>
          </ac:spMkLst>
        </pc:spChg>
        <pc:spChg chg="mod ord">
          <ac:chgData name="Xin Zhang (FA Talent)" userId="474f572f-8271-4f60-858e-cee871e0aec6" providerId="ADAL" clId="{82FA2526-2325-487C-9F25-B0C9B387758D}" dt="2021-09-29T11:04:01.861" v="9590" actId="947"/>
          <ac:spMkLst>
            <pc:docMk/>
            <pc:sldMk cId="4019762168" sldId="274"/>
            <ac:spMk id="3" creationId="{CD034347-4BB8-49C3-9E62-755B181D7520}"/>
          </ac:spMkLst>
        </pc:spChg>
        <pc:spChg chg="add del mod">
          <ac:chgData name="Xin Zhang (FA Talent)" userId="474f572f-8271-4f60-858e-cee871e0aec6" providerId="ADAL" clId="{82FA2526-2325-487C-9F25-B0C9B387758D}" dt="2021-09-24T03:45:04.012" v="1459" actId="478"/>
          <ac:spMkLst>
            <pc:docMk/>
            <pc:sldMk cId="4019762168" sldId="274"/>
            <ac:spMk id="8" creationId="{FD09A916-1ECC-4BC5-9953-A4B2A2A7A6A1}"/>
          </ac:spMkLst>
        </pc:spChg>
        <pc:spChg chg="add mod ord">
          <ac:chgData name="Xin Zhang (FA Talent)" userId="474f572f-8271-4f60-858e-cee871e0aec6" providerId="ADAL" clId="{82FA2526-2325-487C-9F25-B0C9B387758D}" dt="2021-09-29T11:04:01.793" v="9572" actId="947"/>
          <ac:spMkLst>
            <pc:docMk/>
            <pc:sldMk cId="4019762168" sldId="274"/>
            <ac:spMk id="9" creationId="{CEED37AA-7F0C-46EE-99B6-C1EEBB541E2B}"/>
          </ac:spMkLst>
        </pc:spChg>
        <pc:spChg chg="add del mod">
          <ac:chgData name="Xin Zhang (FA Talent)" userId="474f572f-8271-4f60-858e-cee871e0aec6" providerId="ADAL" clId="{82FA2526-2325-487C-9F25-B0C9B387758D}" dt="2021-09-24T04:01:53.740" v="1602" actId="478"/>
          <ac:spMkLst>
            <pc:docMk/>
            <pc:sldMk cId="4019762168" sldId="274"/>
            <ac:spMk id="10" creationId="{2154D5BE-4D0E-459E-B769-B54EDF1D4690}"/>
          </ac:spMkLst>
        </pc:spChg>
        <pc:spChg chg="mod">
          <ac:chgData name="Xin Zhang (FA Talent)" userId="474f572f-8271-4f60-858e-cee871e0aec6" providerId="ADAL" clId="{82FA2526-2325-487C-9F25-B0C9B387758D}" dt="2021-09-29T11:04:01.846" v="9584" actId="947"/>
          <ac:spMkLst>
            <pc:docMk/>
            <pc:sldMk cId="4019762168" sldId="274"/>
            <ac:spMk id="11" creationId="{F5726CF4-C9CF-4012-A4F5-EC450885E175}"/>
          </ac:spMkLst>
        </pc:spChg>
        <pc:spChg chg="add mod">
          <ac:chgData name="Xin Zhang (FA Talent)" userId="474f572f-8271-4f60-858e-cee871e0aec6" providerId="ADAL" clId="{82FA2526-2325-487C-9F25-B0C9B387758D}" dt="2021-09-29T11:04:01.875" v="9596" actId="947"/>
          <ac:spMkLst>
            <pc:docMk/>
            <pc:sldMk cId="4019762168" sldId="274"/>
            <ac:spMk id="12" creationId="{250D37A6-297A-45F3-9ACD-C74BF9E54B24}"/>
          </ac:spMkLst>
        </pc:spChg>
        <pc:spChg chg="mod">
          <ac:chgData name="Xin Zhang (FA Talent)" userId="474f572f-8271-4f60-858e-cee871e0aec6" providerId="ADAL" clId="{82FA2526-2325-487C-9F25-B0C9B387758D}" dt="2021-09-29T11:04:01.884" v="9600" actId="947"/>
          <ac:spMkLst>
            <pc:docMk/>
            <pc:sldMk cId="4019762168" sldId="274"/>
            <ac:spMk id="13" creationId="{6D5C2478-4717-4C53-9416-9D863F55FCC6}"/>
          </ac:spMkLst>
        </pc:spChg>
        <pc:spChg chg="add del mod">
          <ac:chgData name="Xin Zhang (FA Talent)" userId="474f572f-8271-4f60-858e-cee871e0aec6" providerId="ADAL" clId="{82FA2526-2325-487C-9F25-B0C9B387758D}" dt="2021-09-24T03:56:40.044" v="1538" actId="478"/>
          <ac:spMkLst>
            <pc:docMk/>
            <pc:sldMk cId="4019762168" sldId="274"/>
            <ac:spMk id="13" creationId="{9FFBCC8D-A009-4A60-B92B-1C6A954D324A}"/>
          </ac:spMkLst>
        </pc:spChg>
        <pc:spChg chg="add mod">
          <ac:chgData name="Xin Zhang (FA Talent)" userId="474f572f-8271-4f60-858e-cee871e0aec6" providerId="ADAL" clId="{82FA2526-2325-487C-9F25-B0C9B387758D}" dt="2021-09-29T11:04:01.870" v="9593" actId="947"/>
          <ac:spMkLst>
            <pc:docMk/>
            <pc:sldMk cId="4019762168" sldId="274"/>
            <ac:spMk id="14" creationId="{9E6086E2-543B-4256-BB13-32E5650ECC33}"/>
          </ac:spMkLst>
        </pc:spChg>
        <pc:spChg chg="mod">
          <ac:chgData name="Xin Zhang (FA Talent)" userId="474f572f-8271-4f60-858e-cee871e0aec6" providerId="ADAL" clId="{82FA2526-2325-487C-9F25-B0C9B387758D}" dt="2021-09-29T11:04:01.896" v="9604" actId="947"/>
          <ac:spMkLst>
            <pc:docMk/>
            <pc:sldMk cId="4019762168" sldId="274"/>
            <ac:spMk id="15" creationId="{8EC5FA8B-8F98-4312-BB8F-2472686E42E3}"/>
          </ac:spMkLst>
        </pc:spChg>
        <pc:spChg chg="mod">
          <ac:chgData name="Xin Zhang (FA Talent)" userId="474f572f-8271-4f60-858e-cee871e0aec6" providerId="ADAL" clId="{82FA2526-2325-487C-9F25-B0C9B387758D}" dt="2021-09-29T11:04:01.909" v="9608" actId="947"/>
          <ac:spMkLst>
            <pc:docMk/>
            <pc:sldMk cId="4019762168" sldId="274"/>
            <ac:spMk id="16" creationId="{F7D1FD29-4882-46E2-AE6F-EA68F0897D4F}"/>
          </ac:spMkLst>
        </pc:spChg>
        <pc:spChg chg="mod">
          <ac:chgData name="Xin Zhang (FA Talent)" userId="474f572f-8271-4f60-858e-cee871e0aec6" providerId="ADAL" clId="{82FA2526-2325-487C-9F25-B0C9B387758D}" dt="2021-09-29T11:04:01.922" v="9612" actId="947"/>
          <ac:spMkLst>
            <pc:docMk/>
            <pc:sldMk cId="4019762168" sldId="274"/>
            <ac:spMk id="17" creationId="{93A69E00-C9D1-490E-B3CF-2056CEEC2269}"/>
          </ac:spMkLst>
        </pc:spChg>
        <pc:spChg chg="add mod">
          <ac:chgData name="Xin Zhang (FA Talent)" userId="474f572f-8271-4f60-858e-cee871e0aec6" providerId="ADAL" clId="{82FA2526-2325-487C-9F25-B0C9B387758D}" dt="2021-09-29T11:04:01.874" v="9595" actId="947"/>
          <ac:spMkLst>
            <pc:docMk/>
            <pc:sldMk cId="4019762168" sldId="274"/>
            <ac:spMk id="18" creationId="{2BEC8BA9-974A-4DD5-A1A4-749D6297B476}"/>
          </ac:spMkLst>
        </pc:spChg>
        <pc:spChg chg="mod">
          <ac:chgData name="Xin Zhang (FA Talent)" userId="474f572f-8271-4f60-858e-cee871e0aec6" providerId="ADAL" clId="{82FA2526-2325-487C-9F25-B0C9B387758D}" dt="2021-09-29T11:04:01.935" v="9616" actId="947"/>
          <ac:spMkLst>
            <pc:docMk/>
            <pc:sldMk cId="4019762168" sldId="274"/>
            <ac:spMk id="19" creationId="{B0A98665-9CA4-49F2-BD44-15FB8CBAC27C}"/>
          </ac:spMkLst>
        </pc:spChg>
        <pc:grpChg chg="add mod">
          <ac:chgData name="Xin Zhang (FA Talent)" userId="474f572f-8271-4f60-858e-cee871e0aec6" providerId="ADAL" clId="{82FA2526-2325-487C-9F25-B0C9B387758D}" dt="2021-09-24T10:38:52.507" v="8896" actId="1076"/>
          <ac:grpSpMkLst>
            <pc:docMk/>
            <pc:sldMk cId="4019762168" sldId="274"/>
            <ac:grpSpMk id="10" creationId="{539D2BBC-2F55-40CF-82F3-668F56DF3C11}"/>
          </ac:grpSpMkLst>
        </pc:grpChg>
        <pc:picChg chg="add del mod">
          <ac:chgData name="Xin Zhang (FA Talent)" userId="474f572f-8271-4f60-858e-cee871e0aec6" providerId="ADAL" clId="{82FA2526-2325-487C-9F25-B0C9B387758D}" dt="2021-09-24T03:42:48.389" v="1448" actId="478"/>
          <ac:picMkLst>
            <pc:docMk/>
            <pc:sldMk cId="4019762168" sldId="274"/>
            <ac:picMk id="5" creationId="{751E2CFF-0AC6-4DA0-9C7D-08E630D52F68}"/>
          </ac:picMkLst>
        </pc:picChg>
        <pc:picChg chg="add del mod modCrop">
          <ac:chgData name="Xin Zhang (FA Talent)" userId="474f572f-8271-4f60-858e-cee871e0aec6" providerId="ADAL" clId="{82FA2526-2325-487C-9F25-B0C9B387758D}" dt="2021-09-24T04:02:43.393" v="1606" actId="478"/>
          <ac:picMkLst>
            <pc:docMk/>
            <pc:sldMk cId="4019762168" sldId="274"/>
            <ac:picMk id="7" creationId="{8D289B05-8E5B-4AB0-A025-A4852BB322A8}"/>
          </ac:picMkLst>
        </pc:picChg>
        <pc:picChg chg="add del mod ord">
          <ac:chgData name="Xin Zhang (FA Talent)" userId="474f572f-8271-4f60-858e-cee871e0aec6" providerId="ADAL" clId="{82FA2526-2325-487C-9F25-B0C9B387758D}" dt="2021-09-24T05:51:39.837" v="2103" actId="478"/>
          <ac:picMkLst>
            <pc:docMk/>
            <pc:sldMk cId="4019762168" sldId="274"/>
            <ac:picMk id="11" creationId="{5C815373-55CD-4813-8F71-C001077E2A98}"/>
          </ac:picMkLst>
        </pc:picChg>
        <pc:picChg chg="add del mod modCrop">
          <ac:chgData name="Xin Zhang (FA Talent)" userId="474f572f-8271-4f60-858e-cee871e0aec6" providerId="ADAL" clId="{82FA2526-2325-487C-9F25-B0C9B387758D}" dt="2021-09-24T04:08:44.128" v="1650" actId="478"/>
          <ac:picMkLst>
            <pc:docMk/>
            <pc:sldMk cId="4019762168" sldId="274"/>
            <ac:picMk id="16" creationId="{B796B0B9-EC2E-4312-89AE-9A090ABFFFAA}"/>
          </ac:picMkLst>
        </pc:picChg>
        <pc:picChg chg="add del mod modVis">
          <ac:chgData name="Xin Zhang (FA Talent)" userId="474f572f-8271-4f60-858e-cee871e0aec6" providerId="ADAL" clId="{82FA2526-2325-487C-9F25-B0C9B387758D}" dt="2021-09-24T04:03:35.368" v="1618"/>
          <ac:picMkLst>
            <pc:docMk/>
            <pc:sldMk cId="4019762168" sldId="274"/>
            <ac:picMk id="17" creationId="{1681BE8A-7B5F-4D1E-88E3-035DC1FC5995}"/>
          </ac:picMkLst>
        </pc:picChg>
        <pc:picChg chg="add del mod modCrop">
          <ac:chgData name="Xin Zhang (FA Talent)" userId="474f572f-8271-4f60-858e-cee871e0aec6" providerId="ADAL" clId="{82FA2526-2325-487C-9F25-B0C9B387758D}" dt="2021-09-24T05:51:59.471" v="2115" actId="478"/>
          <ac:picMkLst>
            <pc:docMk/>
            <pc:sldMk cId="4019762168" sldId="274"/>
            <ac:picMk id="20" creationId="{7B547515-EB91-4632-A3FE-4253334FFD8B}"/>
          </ac:picMkLst>
        </pc:picChg>
        <pc:picChg chg="add del mod ord replST delST">
          <ac:chgData name="Xin Zhang (FA Talent)" userId="474f572f-8271-4f60-858e-cee871e0aec6" providerId="ADAL" clId="{82FA2526-2325-487C-9F25-B0C9B387758D}" dt="2021-09-24T05:51:43.125" v="2104" actId="478"/>
          <ac:picMkLst>
            <pc:docMk/>
            <pc:sldMk cId="4019762168" sldId="274"/>
            <ac:picMk id="21" creationId="{FF36722F-BFA5-47B1-BBDC-B03DBFBF1D94}"/>
          </ac:picMkLst>
        </pc:picChg>
        <pc:picChg chg="add del mod ord replST delST modCrop">
          <ac:chgData name="Xin Zhang (FA Talent)" userId="474f572f-8271-4f60-858e-cee871e0aec6" providerId="ADAL" clId="{82FA2526-2325-487C-9F25-B0C9B387758D}" dt="2021-09-24T05:52:01.036" v="2116" actId="478"/>
          <ac:picMkLst>
            <pc:docMk/>
            <pc:sldMk cId="4019762168" sldId="274"/>
            <ac:picMk id="23" creationId="{CA8F7341-B244-4865-BA7E-C060C12ABDB5}"/>
          </ac:picMkLst>
        </pc:picChg>
        <pc:picChg chg="add del mod modVis">
          <ac:chgData name="Xin Zhang (FA Talent)" userId="474f572f-8271-4f60-858e-cee871e0aec6" providerId="ADAL" clId="{82FA2526-2325-487C-9F25-B0C9B387758D}" dt="2021-09-24T05:41:07.625" v="1927"/>
          <ac:picMkLst>
            <pc:docMk/>
            <pc:sldMk cId="4019762168" sldId="274"/>
            <ac:picMk id="24" creationId="{C81DB9D9-1DD5-4CC2-BB92-CAA344A0C0E6}"/>
          </ac:picMkLst>
        </pc:picChg>
        <pc:picChg chg="add del mod modVis">
          <ac:chgData name="Xin Zhang (FA Talent)" userId="474f572f-8271-4f60-858e-cee871e0aec6" providerId="ADAL" clId="{82FA2526-2325-487C-9F25-B0C9B387758D}" dt="2021-09-24T05:41:12.461" v="1945"/>
          <ac:picMkLst>
            <pc:docMk/>
            <pc:sldMk cId="4019762168" sldId="274"/>
            <ac:picMk id="25" creationId="{388A8DD2-0A97-425D-BFAE-FA9E04A04111}"/>
          </ac:picMkLst>
        </pc:picChg>
        <pc:picChg chg="add del mod modVis">
          <ac:chgData name="Xin Zhang (FA Talent)" userId="474f572f-8271-4f60-858e-cee871e0aec6" providerId="ADAL" clId="{82FA2526-2325-487C-9F25-B0C9B387758D}" dt="2021-09-24T05:41:41.364" v="1966"/>
          <ac:picMkLst>
            <pc:docMk/>
            <pc:sldMk cId="4019762168" sldId="274"/>
            <ac:picMk id="26" creationId="{387D431B-2CF5-4E47-8BA1-71629FEBC93F}"/>
          </ac:picMkLst>
        </pc:picChg>
        <pc:picChg chg="add del mod modVis">
          <ac:chgData name="Xin Zhang (FA Talent)" userId="474f572f-8271-4f60-858e-cee871e0aec6" providerId="ADAL" clId="{82FA2526-2325-487C-9F25-B0C9B387758D}" dt="2021-09-24T05:41:44.342" v="1990"/>
          <ac:picMkLst>
            <pc:docMk/>
            <pc:sldMk cId="4019762168" sldId="274"/>
            <ac:picMk id="27" creationId="{9987FFAD-4BC4-4379-9B33-F7E2702AAAA8}"/>
          </ac:picMkLst>
        </pc:picChg>
        <pc:picChg chg="add mod">
          <ac:chgData name="Xin Zhang (FA Talent)" userId="474f572f-8271-4f60-858e-cee871e0aec6" providerId="ADAL" clId="{82FA2526-2325-487C-9F25-B0C9B387758D}" dt="2021-09-24T05:42:06.273" v="1996" actId="571"/>
          <ac:picMkLst>
            <pc:docMk/>
            <pc:sldMk cId="4019762168" sldId="274"/>
            <ac:picMk id="28" creationId="{AAF8B57E-932C-4D4C-BB91-204FF0566FA5}"/>
          </ac:picMkLst>
        </pc:picChg>
      </pc:sldChg>
      <pc:sldChg chg="new del">
        <pc:chgData name="Xin Zhang (FA Talent)" userId="474f572f-8271-4f60-858e-cee871e0aec6" providerId="ADAL" clId="{82FA2526-2325-487C-9F25-B0C9B387758D}" dt="2021-09-24T04:10:18.141" v="1668" actId="680"/>
        <pc:sldMkLst>
          <pc:docMk/>
          <pc:sldMk cId="371501365" sldId="275"/>
        </pc:sldMkLst>
      </pc:sldChg>
      <pc:sldChg chg="addSp delSp modSp add mod modTransition modClrScheme chgLayout">
        <pc:chgData name="Xin Zhang (FA Talent)" userId="474f572f-8271-4f60-858e-cee871e0aec6" providerId="ADAL" clId="{82FA2526-2325-487C-9F25-B0C9B387758D}" dt="2021-09-29T11:06:14.615" v="15544" actId="113"/>
        <pc:sldMkLst>
          <pc:docMk/>
          <pc:sldMk cId="4054858211" sldId="275"/>
        </pc:sldMkLst>
        <pc:spChg chg="mod ord">
          <ac:chgData name="Xin Zhang (FA Talent)" userId="474f572f-8271-4f60-858e-cee871e0aec6" providerId="ADAL" clId="{82FA2526-2325-487C-9F25-B0C9B387758D}" dt="2021-09-29T11:06:14.615" v="15544" actId="113"/>
          <ac:spMkLst>
            <pc:docMk/>
            <pc:sldMk cId="4054858211" sldId="275"/>
            <ac:spMk id="2" creationId="{0063B670-129C-412E-94C5-A266B24190E6}"/>
          </ac:spMkLst>
        </pc:spChg>
        <pc:spChg chg="mod ord">
          <ac:chgData name="Xin Zhang (FA Talent)" userId="474f572f-8271-4f60-858e-cee871e0aec6" providerId="ADAL" clId="{82FA2526-2325-487C-9F25-B0C9B387758D}" dt="2021-09-29T11:04:02.015" v="9634" actId="947"/>
          <ac:spMkLst>
            <pc:docMk/>
            <pc:sldMk cId="4054858211" sldId="275"/>
            <ac:spMk id="3" creationId="{CD034347-4BB8-49C3-9E62-755B181D7520}"/>
          </ac:spMkLst>
        </pc:spChg>
        <pc:spChg chg="add del mod ord topLvl">
          <ac:chgData name="Xin Zhang (FA Talent)" userId="474f572f-8271-4f60-858e-cee871e0aec6" providerId="ADAL" clId="{82FA2526-2325-487C-9F25-B0C9B387758D}" dt="2021-09-24T04:23:58.557" v="1835" actId="478"/>
          <ac:spMkLst>
            <pc:docMk/>
            <pc:sldMk cId="4054858211" sldId="275"/>
            <ac:spMk id="7" creationId="{59C0B115-D6BD-49F9-A78E-99E3559476B5}"/>
          </ac:spMkLst>
        </pc:spChg>
        <pc:spChg chg="mod ord">
          <ac:chgData name="Xin Zhang (FA Talent)" userId="474f572f-8271-4f60-858e-cee871e0aec6" providerId="ADAL" clId="{82FA2526-2325-487C-9F25-B0C9B387758D}" dt="2021-09-29T11:04:01.959" v="9620" actId="947"/>
          <ac:spMkLst>
            <pc:docMk/>
            <pc:sldMk cId="4054858211" sldId="275"/>
            <ac:spMk id="9" creationId="{CEED37AA-7F0C-46EE-99B6-C1EEBB541E2B}"/>
          </ac:spMkLst>
        </pc:spChg>
        <pc:spChg chg="add del mod">
          <ac:chgData name="Xin Zhang (FA Talent)" userId="474f572f-8271-4f60-858e-cee871e0aec6" providerId="ADAL" clId="{82FA2526-2325-487C-9F25-B0C9B387758D}" dt="2021-09-24T04:25:33.948" v="1863"/>
          <ac:spMkLst>
            <pc:docMk/>
            <pc:sldMk cId="4054858211" sldId="275"/>
            <ac:spMk id="10" creationId="{BCDFFA0B-942A-411C-85C7-B1D4FB02709C}"/>
          </ac:spMkLst>
        </pc:spChg>
        <pc:spChg chg="mod">
          <ac:chgData name="Xin Zhang (FA Talent)" userId="474f572f-8271-4f60-858e-cee871e0aec6" providerId="ADAL" clId="{82FA2526-2325-487C-9F25-B0C9B387758D}" dt="2021-09-29T11:04:02.027" v="9638" actId="947"/>
          <ac:spMkLst>
            <pc:docMk/>
            <pc:sldMk cId="4054858211" sldId="275"/>
            <ac:spMk id="12" creationId="{250D37A6-297A-45F3-9ACD-C74BF9E54B24}"/>
          </ac:spMkLst>
        </pc:spChg>
        <pc:spChg chg="mod">
          <ac:chgData name="Xin Zhang (FA Talent)" userId="474f572f-8271-4f60-858e-cee871e0aec6" providerId="ADAL" clId="{82FA2526-2325-487C-9F25-B0C9B387758D}" dt="2021-09-29T11:04:02.031" v="9640" actId="947"/>
          <ac:spMkLst>
            <pc:docMk/>
            <pc:sldMk cId="4054858211" sldId="275"/>
            <ac:spMk id="14" creationId="{9E6086E2-543B-4256-BB13-32E5650ECC33}"/>
          </ac:spMkLst>
        </pc:spChg>
        <pc:spChg chg="mod">
          <ac:chgData name="Xin Zhang (FA Talent)" userId="474f572f-8271-4f60-858e-cee871e0aec6" providerId="ADAL" clId="{82FA2526-2325-487C-9F25-B0C9B387758D}" dt="2021-09-24T04:15:47.971" v="1710"/>
          <ac:spMkLst>
            <pc:docMk/>
            <pc:sldMk cId="4054858211" sldId="275"/>
            <ac:spMk id="15" creationId="{CDFAD3C5-B3D2-4A13-9027-7F612EB00938}"/>
          </ac:spMkLst>
        </pc:spChg>
        <pc:spChg chg="mod">
          <ac:chgData name="Xin Zhang (FA Talent)" userId="474f572f-8271-4f60-858e-cee871e0aec6" providerId="ADAL" clId="{82FA2526-2325-487C-9F25-B0C9B387758D}" dt="2021-09-24T04:15:47.971" v="1710"/>
          <ac:spMkLst>
            <pc:docMk/>
            <pc:sldMk cId="4054858211" sldId="275"/>
            <ac:spMk id="16" creationId="{81EBB37B-4380-4B03-8CAE-5DAE895DF801}"/>
          </ac:spMkLst>
        </pc:spChg>
        <pc:spChg chg="mod">
          <ac:chgData name="Xin Zhang (FA Talent)" userId="474f572f-8271-4f60-858e-cee871e0aec6" providerId="ADAL" clId="{82FA2526-2325-487C-9F25-B0C9B387758D}" dt="2021-09-24T04:15:47.971" v="1710"/>
          <ac:spMkLst>
            <pc:docMk/>
            <pc:sldMk cId="4054858211" sldId="275"/>
            <ac:spMk id="17" creationId="{75A62628-212C-482A-A517-7465AEA3D6F3}"/>
          </ac:spMkLst>
        </pc:spChg>
        <pc:spChg chg="del mod">
          <ac:chgData name="Xin Zhang (FA Talent)" userId="474f572f-8271-4f60-858e-cee871e0aec6" providerId="ADAL" clId="{82FA2526-2325-487C-9F25-B0C9B387758D}" dt="2021-09-24T04:12:58.324" v="1685" actId="478"/>
          <ac:spMkLst>
            <pc:docMk/>
            <pc:sldMk cId="4054858211" sldId="275"/>
            <ac:spMk id="18" creationId="{2BEC8BA9-974A-4DD5-A1A4-749D6297B476}"/>
          </ac:spMkLst>
        </pc:spChg>
        <pc:spChg chg="mod">
          <ac:chgData name="Xin Zhang (FA Talent)" userId="474f572f-8271-4f60-858e-cee871e0aec6" providerId="ADAL" clId="{82FA2526-2325-487C-9F25-B0C9B387758D}" dt="2021-09-24T04:15:47.971" v="1710"/>
          <ac:spMkLst>
            <pc:docMk/>
            <pc:sldMk cId="4054858211" sldId="275"/>
            <ac:spMk id="19" creationId="{D0D54F1F-FDED-4E10-97D9-A7F5508CEC48}"/>
          </ac:spMkLst>
        </pc:spChg>
        <pc:spChg chg="mod">
          <ac:chgData name="Xin Zhang (FA Talent)" userId="474f572f-8271-4f60-858e-cee871e0aec6" providerId="ADAL" clId="{82FA2526-2325-487C-9F25-B0C9B387758D}" dt="2021-09-24T04:15:47.971" v="1710"/>
          <ac:spMkLst>
            <pc:docMk/>
            <pc:sldMk cId="4054858211" sldId="275"/>
            <ac:spMk id="21" creationId="{280DB024-DC0B-4677-AAD6-79C1BC4DD382}"/>
          </ac:spMkLst>
        </pc:spChg>
        <pc:spChg chg="mod">
          <ac:chgData name="Xin Zhang (FA Talent)" userId="474f572f-8271-4f60-858e-cee871e0aec6" providerId="ADAL" clId="{82FA2526-2325-487C-9F25-B0C9B387758D}" dt="2021-09-24T04:15:47.971" v="1710"/>
          <ac:spMkLst>
            <pc:docMk/>
            <pc:sldMk cId="4054858211" sldId="275"/>
            <ac:spMk id="22" creationId="{59F7363D-CBF7-4EEB-BCEB-B4320DE29EBC}"/>
          </ac:spMkLst>
        </pc:spChg>
        <pc:spChg chg="mod">
          <ac:chgData name="Xin Zhang (FA Talent)" userId="474f572f-8271-4f60-858e-cee871e0aec6" providerId="ADAL" clId="{82FA2526-2325-487C-9F25-B0C9B387758D}" dt="2021-09-24T04:16:03.264" v="1714" actId="571"/>
          <ac:spMkLst>
            <pc:docMk/>
            <pc:sldMk cId="4054858211" sldId="275"/>
            <ac:spMk id="25" creationId="{E32E4507-FF20-45C2-9029-58B4803F8DDD}"/>
          </ac:spMkLst>
        </pc:spChg>
        <pc:spChg chg="mod">
          <ac:chgData name="Xin Zhang (FA Talent)" userId="474f572f-8271-4f60-858e-cee871e0aec6" providerId="ADAL" clId="{82FA2526-2325-487C-9F25-B0C9B387758D}" dt="2021-09-24T04:16:03.264" v="1714" actId="571"/>
          <ac:spMkLst>
            <pc:docMk/>
            <pc:sldMk cId="4054858211" sldId="275"/>
            <ac:spMk id="26" creationId="{27171384-2CF5-47AB-9700-688295E5CAAD}"/>
          </ac:spMkLst>
        </pc:spChg>
        <pc:spChg chg="mod">
          <ac:chgData name="Xin Zhang (FA Talent)" userId="474f572f-8271-4f60-858e-cee871e0aec6" providerId="ADAL" clId="{82FA2526-2325-487C-9F25-B0C9B387758D}" dt="2021-09-24T04:16:03.264" v="1714" actId="571"/>
          <ac:spMkLst>
            <pc:docMk/>
            <pc:sldMk cId="4054858211" sldId="275"/>
            <ac:spMk id="27" creationId="{941A4E0C-9F10-475B-8D25-81A6306F4D6E}"/>
          </ac:spMkLst>
        </pc:spChg>
        <pc:spChg chg="mod">
          <ac:chgData name="Xin Zhang (FA Talent)" userId="474f572f-8271-4f60-858e-cee871e0aec6" providerId="ADAL" clId="{82FA2526-2325-487C-9F25-B0C9B387758D}" dt="2021-09-24T04:16:03.264" v="1714" actId="571"/>
          <ac:spMkLst>
            <pc:docMk/>
            <pc:sldMk cId="4054858211" sldId="275"/>
            <ac:spMk id="28" creationId="{97C3DF16-1A21-4B94-9CE6-6BE26BB285A8}"/>
          </ac:spMkLst>
        </pc:spChg>
        <pc:spChg chg="mod">
          <ac:chgData name="Xin Zhang (FA Talent)" userId="474f572f-8271-4f60-858e-cee871e0aec6" providerId="ADAL" clId="{82FA2526-2325-487C-9F25-B0C9B387758D}" dt="2021-09-24T04:16:03.264" v="1714" actId="571"/>
          <ac:spMkLst>
            <pc:docMk/>
            <pc:sldMk cId="4054858211" sldId="275"/>
            <ac:spMk id="29" creationId="{5B42DAB1-3B11-4718-8C1A-AF9E7CE0D121}"/>
          </ac:spMkLst>
        </pc:spChg>
        <pc:spChg chg="mod">
          <ac:chgData name="Xin Zhang (FA Talent)" userId="474f572f-8271-4f60-858e-cee871e0aec6" providerId="ADAL" clId="{82FA2526-2325-487C-9F25-B0C9B387758D}" dt="2021-09-24T04:16:03.264" v="1714" actId="571"/>
          <ac:spMkLst>
            <pc:docMk/>
            <pc:sldMk cId="4054858211" sldId="275"/>
            <ac:spMk id="30" creationId="{6D90A28B-3163-46B8-8604-5AF446327428}"/>
          </ac:spMkLst>
        </pc:spChg>
        <pc:spChg chg="add del mod ord topLvl">
          <ac:chgData name="Xin Zhang (FA Talent)" userId="474f572f-8271-4f60-858e-cee871e0aec6" providerId="ADAL" clId="{82FA2526-2325-487C-9F25-B0C9B387758D}" dt="2021-09-24T04:23:28.978" v="1833" actId="478"/>
          <ac:spMkLst>
            <pc:docMk/>
            <pc:sldMk cId="4054858211" sldId="275"/>
            <ac:spMk id="33" creationId="{FBCCE880-188C-447F-BCFA-1B8E125061E4}"/>
          </ac:spMkLst>
        </pc:spChg>
        <pc:spChg chg="add mod">
          <ac:chgData name="Xin Zhang (FA Talent)" userId="474f572f-8271-4f60-858e-cee871e0aec6" providerId="ADAL" clId="{82FA2526-2325-487C-9F25-B0C9B387758D}" dt="2021-09-24T04:20:36.677" v="1812" actId="571"/>
          <ac:spMkLst>
            <pc:docMk/>
            <pc:sldMk cId="4054858211" sldId="275"/>
            <ac:spMk id="34" creationId="{DE8FD58F-A865-4C08-AF72-122ABFABC2ED}"/>
          </ac:spMkLst>
        </pc:spChg>
        <pc:spChg chg="add mod">
          <ac:chgData name="Xin Zhang (FA Talent)" userId="474f572f-8271-4f60-858e-cee871e0aec6" providerId="ADAL" clId="{82FA2526-2325-487C-9F25-B0C9B387758D}" dt="2021-09-24T04:20:36.677" v="1812" actId="571"/>
          <ac:spMkLst>
            <pc:docMk/>
            <pc:sldMk cId="4054858211" sldId="275"/>
            <ac:spMk id="35" creationId="{2FFADE92-DC51-48A2-81AB-138435D8FC58}"/>
          </ac:spMkLst>
        </pc:spChg>
        <pc:spChg chg="add del mod">
          <ac:chgData name="Xin Zhang (FA Talent)" userId="474f572f-8271-4f60-858e-cee871e0aec6" providerId="ADAL" clId="{82FA2526-2325-487C-9F25-B0C9B387758D}" dt="2021-09-24T04:23:28.978" v="1833" actId="478"/>
          <ac:spMkLst>
            <pc:docMk/>
            <pc:sldMk cId="4054858211" sldId="275"/>
            <ac:spMk id="36" creationId="{E86E43F8-4816-4022-84C2-C16B76A7E42E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38" creationId="{2206AE2D-2EC6-4AC4-ACD4-05747BA4562C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41" creationId="{A92C887F-4FC9-4DC2-A859-5F7A715A9D14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42" creationId="{893BC999-3FA8-446C-A503-38C01E285353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43" creationId="{2B46339B-8ADF-45B3-9479-0112F7CB4A2E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45" creationId="{718530E9-8E31-485F-912B-9F2B96B218B2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46" creationId="{822EA4BD-8395-494F-9E46-1217E604EF34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49" creationId="{41581EDA-6746-4B38-B166-8218D8305BC5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0" creationId="{60D31C77-7500-46CD-9979-53994F24729B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1" creationId="{A36F9637-50DD-4A19-B712-906BD013C0FC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2" creationId="{E4B4FBC6-C3B2-404C-883B-862363A10B46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3" creationId="{9C6DBA7E-438E-4BF0-B245-01F89317E381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4" creationId="{E5BA26FF-8532-4916-A214-585FCE31C124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5" creationId="{540ABDD7-64FA-4D98-A213-0F804BCA0654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6" creationId="{7E00988C-3CE0-4554-BACE-28DF16F6DA22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7" creationId="{ADFC033A-FB28-48D8-A2FA-6FA0A99161E2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8" creationId="{BA0CAA03-5838-4125-8CC1-F00EB02D4734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59" creationId="{E6871C8D-2356-46CD-9727-A24EE7344FE7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0" creationId="{6999E36D-02F2-4EBE-A928-88D2182A030F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1" creationId="{E4516684-AA09-45B4-ABF3-544476B340DF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2" creationId="{1A28F42E-3C88-411D-B062-D9E59C3E0864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3" creationId="{D6434D4F-BD38-4128-94CB-054419FFB84C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4" creationId="{A7019B2F-887A-4A61-89BD-A697FF087859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5" creationId="{3FA09CE7-A551-43A3-B106-9DD58447BA8C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6" creationId="{0D652CBC-C9E9-4C20-ADE8-7899480C02F0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7" creationId="{CDC391C8-6846-40E6-B52E-7C9700E54E84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8" creationId="{C4C5AAA7-73B5-4DB4-9572-CF15DF7F396B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69" creationId="{BD09F2C5-5802-487C-969C-4FBF4DC1E032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0" creationId="{5A319473-19F1-4178-8D95-DC8BA673BC9C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1" creationId="{58495EEE-36BE-48AF-A994-DEFBC9DBF229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2" creationId="{3FB51233-484D-4206-8286-D23592D85DCE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3" creationId="{FA89E1FE-5840-4E7E-B47C-C67697AA7A35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4" creationId="{91695411-604D-4148-9BC7-41A66881F4E6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5" creationId="{C63F9DF2-1AE6-4859-B4F4-F4441FFDA5D2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6" creationId="{A2FF6F19-3139-49CD-8920-EB12767A17D4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7" creationId="{CB0B742A-ABE5-4DC3-A28B-337C228E6F00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8" creationId="{2E00559D-FE02-4FCF-87E7-E7073A7BBE9D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79" creationId="{95AA3B98-5933-464C-885D-B95744036E4D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0" creationId="{11F985F2-4385-4038-BF60-877DF6D30F0D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1" creationId="{32729F6A-D6F3-49BE-A950-86D9E98F9ADB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2" creationId="{472CEF7C-611B-41E9-847C-8AB878BA7058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3" creationId="{8F17C209-8478-4F24-8C03-079C035E8BAC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4" creationId="{C9E661AF-D27E-4A3B-9571-A5D4ADAAA50A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5" creationId="{9F4D2730-C614-455E-A423-96D96257419B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6" creationId="{8CCC3FE9-2F37-4023-9F61-94B1DD270C29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7" creationId="{BFA6F4AA-F7B5-4125-AC0C-95A7B539AB3B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8" creationId="{CF549F2B-EC98-4AA9-B7BA-777ABB6CD460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89" creationId="{41CE794D-75A3-4B27-9F57-BBCF4D8F1368}"/>
          </ac:spMkLst>
        </pc:spChg>
        <pc:spChg chg="mod">
          <ac:chgData name="Xin Zhang (FA Talent)" userId="474f572f-8271-4f60-858e-cee871e0aec6" providerId="ADAL" clId="{82FA2526-2325-487C-9F25-B0C9B387758D}" dt="2021-09-24T04:24:23.823" v="1836"/>
          <ac:spMkLst>
            <pc:docMk/>
            <pc:sldMk cId="4054858211" sldId="275"/>
            <ac:spMk id="90" creationId="{D19193AC-6F97-4784-90C0-1825BBB605D7}"/>
          </ac:spMkLst>
        </pc:spChg>
        <pc:spChg chg="mod topLvl">
          <ac:chgData name="Xin Zhang (FA Talent)" userId="474f572f-8271-4f60-858e-cee871e0aec6" providerId="ADAL" clId="{82FA2526-2325-487C-9F25-B0C9B387758D}" dt="2021-09-29T11:04:01.997" v="9628" actId="947"/>
          <ac:spMkLst>
            <pc:docMk/>
            <pc:sldMk cId="4054858211" sldId="275"/>
            <ac:spMk id="92" creationId="{BDE8FF16-CA43-4A7E-AD8E-2C69875F21EB}"/>
          </ac:spMkLst>
        </pc:spChg>
        <pc:spChg chg="mod">
          <ac:chgData name="Xin Zhang (FA Talent)" userId="474f572f-8271-4f60-858e-cee871e0aec6" providerId="ADAL" clId="{82FA2526-2325-487C-9F25-B0C9B387758D}" dt="2021-09-24T04:24:43.478" v="1843" actId="165"/>
          <ac:spMkLst>
            <pc:docMk/>
            <pc:sldMk cId="4054858211" sldId="275"/>
            <ac:spMk id="95" creationId="{0AE2D2BD-B93E-462D-9B0D-BE9BA22F0FBF}"/>
          </ac:spMkLst>
        </pc:spChg>
        <pc:spChg chg="mod">
          <ac:chgData name="Xin Zhang (FA Talent)" userId="474f572f-8271-4f60-858e-cee871e0aec6" providerId="ADAL" clId="{82FA2526-2325-487C-9F25-B0C9B387758D}" dt="2021-09-24T04:24:43.478" v="1843" actId="165"/>
          <ac:spMkLst>
            <pc:docMk/>
            <pc:sldMk cId="4054858211" sldId="275"/>
            <ac:spMk id="96" creationId="{57C5EB60-DE93-44DC-B014-27AF0810B1F5}"/>
          </ac:spMkLst>
        </pc:spChg>
        <pc:spChg chg="mod">
          <ac:chgData name="Xin Zhang (FA Talent)" userId="474f572f-8271-4f60-858e-cee871e0aec6" providerId="ADAL" clId="{82FA2526-2325-487C-9F25-B0C9B387758D}" dt="2021-09-24T04:24:43.478" v="1843" actId="165"/>
          <ac:spMkLst>
            <pc:docMk/>
            <pc:sldMk cId="4054858211" sldId="275"/>
            <ac:spMk id="97" creationId="{67D45360-56DF-4428-8C5B-DCC4389BB311}"/>
          </ac:spMkLst>
        </pc:spChg>
        <pc:spChg chg="mod">
          <ac:chgData name="Xin Zhang (FA Talent)" userId="474f572f-8271-4f60-858e-cee871e0aec6" providerId="ADAL" clId="{82FA2526-2325-487C-9F25-B0C9B387758D}" dt="2021-09-24T04:24:43.478" v="1843" actId="165"/>
          <ac:spMkLst>
            <pc:docMk/>
            <pc:sldMk cId="4054858211" sldId="275"/>
            <ac:spMk id="99" creationId="{9FB76571-437E-4137-A9DD-5F2085880813}"/>
          </ac:spMkLst>
        </pc:spChg>
        <pc:spChg chg="mod">
          <ac:chgData name="Xin Zhang (FA Talent)" userId="474f572f-8271-4f60-858e-cee871e0aec6" providerId="ADAL" clId="{82FA2526-2325-487C-9F25-B0C9B387758D}" dt="2021-09-24T04:24:43.478" v="1843" actId="165"/>
          <ac:spMkLst>
            <pc:docMk/>
            <pc:sldMk cId="4054858211" sldId="275"/>
            <ac:spMk id="100" creationId="{AB540E16-2146-440F-9FFE-3AFF871569BF}"/>
          </ac:spMkLst>
        </pc:spChg>
        <pc:spChg chg="mod">
          <ac:chgData name="Xin Zhang (FA Talent)" userId="474f572f-8271-4f60-858e-cee871e0aec6" providerId="ADAL" clId="{82FA2526-2325-487C-9F25-B0C9B387758D}" dt="2021-09-29T11:04:02.294" v="9728"/>
          <ac:spMkLst>
            <pc:docMk/>
            <pc:sldMk cId="4054858211" sldId="275"/>
            <ac:spMk id="103" creationId="{05A1D7C8-7A1C-43DB-8A4C-8796318686B4}"/>
          </ac:spMkLst>
        </pc:spChg>
        <pc:spChg chg="mod">
          <ac:chgData name="Xin Zhang (FA Talent)" userId="474f572f-8271-4f60-858e-cee871e0aec6" providerId="ADAL" clId="{82FA2526-2325-487C-9F25-B0C9B387758D}" dt="2021-09-29T11:04:02.307" v="9732"/>
          <ac:spMkLst>
            <pc:docMk/>
            <pc:sldMk cId="4054858211" sldId="275"/>
            <ac:spMk id="104" creationId="{43D165DA-387B-4A38-A41F-A373D2014139}"/>
          </ac:spMkLst>
        </pc:spChg>
        <pc:spChg chg="mod">
          <ac:chgData name="Xin Zhang (FA Talent)" userId="474f572f-8271-4f60-858e-cee871e0aec6" providerId="ADAL" clId="{82FA2526-2325-487C-9F25-B0C9B387758D}" dt="2021-09-29T11:04:02.319" v="9736"/>
          <ac:spMkLst>
            <pc:docMk/>
            <pc:sldMk cId="4054858211" sldId="275"/>
            <ac:spMk id="105" creationId="{9094403E-A0F9-439E-9099-231D43148858}"/>
          </ac:spMkLst>
        </pc:spChg>
        <pc:spChg chg="mod">
          <ac:chgData name="Xin Zhang (FA Talent)" userId="474f572f-8271-4f60-858e-cee871e0aec6" providerId="ADAL" clId="{82FA2526-2325-487C-9F25-B0C9B387758D}" dt="2021-09-29T11:04:02.331" v="9740"/>
          <ac:spMkLst>
            <pc:docMk/>
            <pc:sldMk cId="4054858211" sldId="275"/>
            <ac:spMk id="106" creationId="{37F7608E-2C56-48DC-A173-F6B83B94F3D1}"/>
          </ac:spMkLst>
        </pc:spChg>
        <pc:spChg chg="mod">
          <ac:chgData name="Xin Zhang (FA Talent)" userId="474f572f-8271-4f60-858e-cee871e0aec6" providerId="ADAL" clId="{82FA2526-2325-487C-9F25-B0C9B387758D}" dt="2021-09-29T11:04:02.344" v="9744"/>
          <ac:spMkLst>
            <pc:docMk/>
            <pc:sldMk cId="4054858211" sldId="275"/>
            <ac:spMk id="107" creationId="{85B73E6E-939F-40C4-B320-888505065AFC}"/>
          </ac:spMkLst>
        </pc:spChg>
        <pc:spChg chg="mod">
          <ac:chgData name="Xin Zhang (FA Talent)" userId="474f572f-8271-4f60-858e-cee871e0aec6" providerId="ADAL" clId="{82FA2526-2325-487C-9F25-B0C9B387758D}" dt="2021-09-29T11:04:02.356" v="9748"/>
          <ac:spMkLst>
            <pc:docMk/>
            <pc:sldMk cId="4054858211" sldId="275"/>
            <ac:spMk id="108" creationId="{F9FE0999-A757-456A-BDBC-9F206C3B606C}"/>
          </ac:spMkLst>
        </pc:spChg>
        <pc:spChg chg="mod">
          <ac:chgData name="Xin Zhang (FA Talent)" userId="474f572f-8271-4f60-858e-cee871e0aec6" providerId="ADAL" clId="{82FA2526-2325-487C-9F25-B0C9B387758D}" dt="2021-09-29T11:04:02.368" v="9752"/>
          <ac:spMkLst>
            <pc:docMk/>
            <pc:sldMk cId="4054858211" sldId="275"/>
            <ac:spMk id="109" creationId="{15694223-85CD-4178-B2E9-A36BDA60E8E9}"/>
          </ac:spMkLst>
        </pc:spChg>
        <pc:spChg chg="mod">
          <ac:chgData name="Xin Zhang (FA Talent)" userId="474f572f-8271-4f60-858e-cee871e0aec6" providerId="ADAL" clId="{82FA2526-2325-487C-9F25-B0C9B387758D}" dt="2021-09-29T11:04:02.381" v="9756"/>
          <ac:spMkLst>
            <pc:docMk/>
            <pc:sldMk cId="4054858211" sldId="275"/>
            <ac:spMk id="110" creationId="{54336E04-990C-4B8A-9B1D-071B85B3FA0A}"/>
          </ac:spMkLst>
        </pc:spChg>
        <pc:spChg chg="mod">
          <ac:chgData name="Xin Zhang (FA Talent)" userId="474f572f-8271-4f60-858e-cee871e0aec6" providerId="ADAL" clId="{82FA2526-2325-487C-9F25-B0C9B387758D}" dt="2021-09-29T11:04:02.393" v="9760"/>
          <ac:spMkLst>
            <pc:docMk/>
            <pc:sldMk cId="4054858211" sldId="275"/>
            <ac:spMk id="111" creationId="{D7C3A3C0-06C9-4576-8DD9-A5223FC6D4F5}"/>
          </ac:spMkLst>
        </pc:spChg>
        <pc:spChg chg="mod">
          <ac:chgData name="Xin Zhang (FA Talent)" userId="474f572f-8271-4f60-858e-cee871e0aec6" providerId="ADAL" clId="{82FA2526-2325-487C-9F25-B0C9B387758D}" dt="2021-09-29T11:04:02.407" v="9764"/>
          <ac:spMkLst>
            <pc:docMk/>
            <pc:sldMk cId="4054858211" sldId="275"/>
            <ac:spMk id="112" creationId="{237D16BA-FDEC-4840-B6E4-7EFFC054C2E6}"/>
          </ac:spMkLst>
        </pc:spChg>
        <pc:spChg chg="mod">
          <ac:chgData name="Xin Zhang (FA Talent)" userId="474f572f-8271-4f60-858e-cee871e0aec6" providerId="ADAL" clId="{82FA2526-2325-487C-9F25-B0C9B387758D}" dt="2021-09-29T11:04:02.419" v="9768"/>
          <ac:spMkLst>
            <pc:docMk/>
            <pc:sldMk cId="4054858211" sldId="275"/>
            <ac:spMk id="113" creationId="{EAE394EE-C594-46A2-808F-9FC0C308C581}"/>
          </ac:spMkLst>
        </pc:spChg>
        <pc:spChg chg="mod">
          <ac:chgData name="Xin Zhang (FA Talent)" userId="474f572f-8271-4f60-858e-cee871e0aec6" providerId="ADAL" clId="{82FA2526-2325-487C-9F25-B0C9B387758D}" dt="2021-09-29T11:04:02.432" v="9772"/>
          <ac:spMkLst>
            <pc:docMk/>
            <pc:sldMk cId="4054858211" sldId="275"/>
            <ac:spMk id="114" creationId="{87CDDDE8-8D98-4A9D-8FEB-500BDD2706FD}"/>
          </ac:spMkLst>
        </pc:spChg>
        <pc:spChg chg="mod">
          <ac:chgData name="Xin Zhang (FA Talent)" userId="474f572f-8271-4f60-858e-cee871e0aec6" providerId="ADAL" clId="{82FA2526-2325-487C-9F25-B0C9B387758D}" dt="2021-09-29T11:04:02.444" v="9776"/>
          <ac:spMkLst>
            <pc:docMk/>
            <pc:sldMk cId="4054858211" sldId="275"/>
            <ac:spMk id="115" creationId="{70CFCD51-09F9-4E2C-8125-AD21E9229D63}"/>
          </ac:spMkLst>
        </pc:spChg>
        <pc:spChg chg="mod">
          <ac:chgData name="Xin Zhang (FA Talent)" userId="474f572f-8271-4f60-858e-cee871e0aec6" providerId="ADAL" clId="{82FA2526-2325-487C-9F25-B0C9B387758D}" dt="2021-09-29T11:04:02.457" v="9780"/>
          <ac:spMkLst>
            <pc:docMk/>
            <pc:sldMk cId="4054858211" sldId="275"/>
            <ac:spMk id="116" creationId="{DE35420E-E582-41DA-819C-D9F1C9EA0C27}"/>
          </ac:spMkLst>
        </pc:spChg>
        <pc:spChg chg="mod">
          <ac:chgData name="Xin Zhang (FA Talent)" userId="474f572f-8271-4f60-858e-cee871e0aec6" providerId="ADAL" clId="{82FA2526-2325-487C-9F25-B0C9B387758D}" dt="2021-09-29T11:04:02.470" v="9784"/>
          <ac:spMkLst>
            <pc:docMk/>
            <pc:sldMk cId="4054858211" sldId="275"/>
            <ac:spMk id="117" creationId="{4B47343C-6902-425C-A749-703463DE7E26}"/>
          </ac:spMkLst>
        </pc:spChg>
        <pc:spChg chg="mod">
          <ac:chgData name="Xin Zhang (FA Talent)" userId="474f572f-8271-4f60-858e-cee871e0aec6" providerId="ADAL" clId="{82FA2526-2325-487C-9F25-B0C9B387758D}" dt="2021-09-29T11:04:02.481" v="9788"/>
          <ac:spMkLst>
            <pc:docMk/>
            <pc:sldMk cId="4054858211" sldId="275"/>
            <ac:spMk id="118" creationId="{F63328D6-3F7A-4B18-BB6E-5EB61F771B29}"/>
          </ac:spMkLst>
        </pc:spChg>
        <pc:spChg chg="mod">
          <ac:chgData name="Xin Zhang (FA Talent)" userId="474f572f-8271-4f60-858e-cee871e0aec6" providerId="ADAL" clId="{82FA2526-2325-487C-9F25-B0C9B387758D}" dt="2021-09-29T11:04:02.495" v="9792"/>
          <ac:spMkLst>
            <pc:docMk/>
            <pc:sldMk cId="4054858211" sldId="275"/>
            <ac:spMk id="119" creationId="{C78A161D-C701-451A-8670-94F26B43C8A1}"/>
          </ac:spMkLst>
        </pc:spChg>
        <pc:spChg chg="mod">
          <ac:chgData name="Xin Zhang (FA Talent)" userId="474f572f-8271-4f60-858e-cee871e0aec6" providerId="ADAL" clId="{82FA2526-2325-487C-9F25-B0C9B387758D}" dt="2021-09-29T11:04:02.508" v="9796"/>
          <ac:spMkLst>
            <pc:docMk/>
            <pc:sldMk cId="4054858211" sldId="275"/>
            <ac:spMk id="120" creationId="{3ECE5120-B5BF-4989-9849-58A153B4518B}"/>
          </ac:spMkLst>
        </pc:spChg>
        <pc:spChg chg="mod">
          <ac:chgData name="Xin Zhang (FA Talent)" userId="474f572f-8271-4f60-858e-cee871e0aec6" providerId="ADAL" clId="{82FA2526-2325-487C-9F25-B0C9B387758D}" dt="2021-09-29T11:04:02.520" v="9800"/>
          <ac:spMkLst>
            <pc:docMk/>
            <pc:sldMk cId="4054858211" sldId="275"/>
            <ac:spMk id="121" creationId="{268B4D43-314B-496F-BF9F-25BF42A6EDD5}"/>
          </ac:spMkLst>
        </pc:spChg>
        <pc:spChg chg="mod">
          <ac:chgData name="Xin Zhang (FA Talent)" userId="474f572f-8271-4f60-858e-cee871e0aec6" providerId="ADAL" clId="{82FA2526-2325-487C-9F25-B0C9B387758D}" dt="2021-09-29T11:04:02.533" v="9804"/>
          <ac:spMkLst>
            <pc:docMk/>
            <pc:sldMk cId="4054858211" sldId="275"/>
            <ac:spMk id="122" creationId="{175F6935-9500-4BD6-A202-132D90E60A16}"/>
          </ac:spMkLst>
        </pc:spChg>
        <pc:spChg chg="mod">
          <ac:chgData name="Xin Zhang (FA Talent)" userId="474f572f-8271-4f60-858e-cee871e0aec6" providerId="ADAL" clId="{82FA2526-2325-487C-9F25-B0C9B387758D}" dt="2021-09-29T11:04:02.545" v="9808"/>
          <ac:spMkLst>
            <pc:docMk/>
            <pc:sldMk cId="4054858211" sldId="275"/>
            <ac:spMk id="123" creationId="{B393D09D-CD94-4505-A484-84F03F31115F}"/>
          </ac:spMkLst>
        </pc:spChg>
        <pc:spChg chg="mod">
          <ac:chgData name="Xin Zhang (FA Talent)" userId="474f572f-8271-4f60-858e-cee871e0aec6" providerId="ADAL" clId="{82FA2526-2325-487C-9F25-B0C9B387758D}" dt="2021-09-29T11:04:02.036" v="9644"/>
          <ac:spMkLst>
            <pc:docMk/>
            <pc:sldMk cId="4054858211" sldId="275"/>
            <ac:spMk id="124" creationId="{1910F358-3014-4269-836A-FAD9D75E4E7B}"/>
          </ac:spMkLst>
        </pc:spChg>
        <pc:spChg chg="mod">
          <ac:chgData name="Xin Zhang (FA Talent)" userId="474f572f-8271-4f60-858e-cee871e0aec6" providerId="ADAL" clId="{82FA2526-2325-487C-9F25-B0C9B387758D}" dt="2021-09-29T11:04:02.048" v="9648"/>
          <ac:spMkLst>
            <pc:docMk/>
            <pc:sldMk cId="4054858211" sldId="275"/>
            <ac:spMk id="125" creationId="{4AAE97C5-BE3D-490D-871F-518706F2F6B0}"/>
          </ac:spMkLst>
        </pc:spChg>
        <pc:spChg chg="mod">
          <ac:chgData name="Xin Zhang (FA Talent)" userId="474f572f-8271-4f60-858e-cee871e0aec6" providerId="ADAL" clId="{82FA2526-2325-487C-9F25-B0C9B387758D}" dt="2021-09-29T11:04:02.060" v="9652"/>
          <ac:spMkLst>
            <pc:docMk/>
            <pc:sldMk cId="4054858211" sldId="275"/>
            <ac:spMk id="126" creationId="{BD0E0DAC-B56C-4B88-BF04-59F3ED12F1CD}"/>
          </ac:spMkLst>
        </pc:spChg>
        <pc:spChg chg="mod">
          <ac:chgData name="Xin Zhang (FA Talent)" userId="474f572f-8271-4f60-858e-cee871e0aec6" providerId="ADAL" clId="{82FA2526-2325-487C-9F25-B0C9B387758D}" dt="2021-09-29T11:04:02.072" v="9656"/>
          <ac:spMkLst>
            <pc:docMk/>
            <pc:sldMk cId="4054858211" sldId="275"/>
            <ac:spMk id="127" creationId="{3B3BC55A-424E-43F2-A27A-FDA8D1ED647F}"/>
          </ac:spMkLst>
        </pc:spChg>
        <pc:spChg chg="mod">
          <ac:chgData name="Xin Zhang (FA Talent)" userId="474f572f-8271-4f60-858e-cee871e0aec6" providerId="ADAL" clId="{82FA2526-2325-487C-9F25-B0C9B387758D}" dt="2021-09-29T11:04:02.084" v="9660"/>
          <ac:spMkLst>
            <pc:docMk/>
            <pc:sldMk cId="4054858211" sldId="275"/>
            <ac:spMk id="128" creationId="{E8805852-D47E-4A75-B5CA-ADD78803B9F4}"/>
          </ac:spMkLst>
        </pc:spChg>
        <pc:spChg chg="mod">
          <ac:chgData name="Xin Zhang (FA Talent)" userId="474f572f-8271-4f60-858e-cee871e0aec6" providerId="ADAL" clId="{82FA2526-2325-487C-9F25-B0C9B387758D}" dt="2021-09-29T11:04:02.096" v="9664"/>
          <ac:spMkLst>
            <pc:docMk/>
            <pc:sldMk cId="4054858211" sldId="275"/>
            <ac:spMk id="129" creationId="{8683663B-1AD1-42A4-A98E-6F4227D89041}"/>
          </ac:spMkLst>
        </pc:spChg>
        <pc:spChg chg="mod">
          <ac:chgData name="Xin Zhang (FA Talent)" userId="474f572f-8271-4f60-858e-cee871e0aec6" providerId="ADAL" clId="{82FA2526-2325-487C-9F25-B0C9B387758D}" dt="2021-09-29T11:04:02.107" v="9668"/>
          <ac:spMkLst>
            <pc:docMk/>
            <pc:sldMk cId="4054858211" sldId="275"/>
            <ac:spMk id="130" creationId="{ED2824A0-4ED6-4F4C-9581-D9BEF8B1F8DB}"/>
          </ac:spMkLst>
        </pc:spChg>
        <pc:spChg chg="mod">
          <ac:chgData name="Xin Zhang (FA Talent)" userId="474f572f-8271-4f60-858e-cee871e0aec6" providerId="ADAL" clId="{82FA2526-2325-487C-9F25-B0C9B387758D}" dt="2021-09-29T11:04:02.119" v="9672"/>
          <ac:spMkLst>
            <pc:docMk/>
            <pc:sldMk cId="4054858211" sldId="275"/>
            <ac:spMk id="131" creationId="{70D7AAD1-901F-44AE-B65B-FEFAD6A3F69B}"/>
          </ac:spMkLst>
        </pc:spChg>
        <pc:spChg chg="mod">
          <ac:chgData name="Xin Zhang (FA Talent)" userId="474f572f-8271-4f60-858e-cee871e0aec6" providerId="ADAL" clId="{82FA2526-2325-487C-9F25-B0C9B387758D}" dt="2021-09-29T11:04:02.132" v="9676"/>
          <ac:spMkLst>
            <pc:docMk/>
            <pc:sldMk cId="4054858211" sldId="275"/>
            <ac:spMk id="132" creationId="{78E51689-2714-4E3E-A6A1-7ACE45A0E638}"/>
          </ac:spMkLst>
        </pc:spChg>
        <pc:spChg chg="mod">
          <ac:chgData name="Xin Zhang (FA Talent)" userId="474f572f-8271-4f60-858e-cee871e0aec6" providerId="ADAL" clId="{82FA2526-2325-487C-9F25-B0C9B387758D}" dt="2021-09-29T11:04:02.145" v="9680"/>
          <ac:spMkLst>
            <pc:docMk/>
            <pc:sldMk cId="4054858211" sldId="275"/>
            <ac:spMk id="133" creationId="{E6FC42FD-2E09-4F96-B4AD-A7BD5D083A72}"/>
          </ac:spMkLst>
        </pc:spChg>
        <pc:spChg chg="mod">
          <ac:chgData name="Xin Zhang (FA Talent)" userId="474f572f-8271-4f60-858e-cee871e0aec6" providerId="ADAL" clId="{82FA2526-2325-487C-9F25-B0C9B387758D}" dt="2021-09-29T11:04:02.158" v="9684"/>
          <ac:spMkLst>
            <pc:docMk/>
            <pc:sldMk cId="4054858211" sldId="275"/>
            <ac:spMk id="134" creationId="{B936F9F6-96AC-4FDB-A6CA-367E298E7E87}"/>
          </ac:spMkLst>
        </pc:spChg>
        <pc:spChg chg="mod">
          <ac:chgData name="Xin Zhang (FA Talent)" userId="474f572f-8271-4f60-858e-cee871e0aec6" providerId="ADAL" clId="{82FA2526-2325-487C-9F25-B0C9B387758D}" dt="2021-09-29T11:04:02.171" v="9688"/>
          <ac:spMkLst>
            <pc:docMk/>
            <pc:sldMk cId="4054858211" sldId="275"/>
            <ac:spMk id="135" creationId="{2D31B9BB-A445-4FA5-8F5A-33390FBDA002}"/>
          </ac:spMkLst>
        </pc:spChg>
        <pc:spChg chg="mod">
          <ac:chgData name="Xin Zhang (FA Talent)" userId="474f572f-8271-4f60-858e-cee871e0aec6" providerId="ADAL" clId="{82FA2526-2325-487C-9F25-B0C9B387758D}" dt="2021-09-29T11:04:02.183" v="9692"/>
          <ac:spMkLst>
            <pc:docMk/>
            <pc:sldMk cId="4054858211" sldId="275"/>
            <ac:spMk id="136" creationId="{CAC39B1E-7E89-4237-BADD-8A107AF4558C}"/>
          </ac:spMkLst>
        </pc:spChg>
        <pc:spChg chg="mod">
          <ac:chgData name="Xin Zhang (FA Talent)" userId="474f572f-8271-4f60-858e-cee871e0aec6" providerId="ADAL" clId="{82FA2526-2325-487C-9F25-B0C9B387758D}" dt="2021-09-29T11:04:02.195" v="9696"/>
          <ac:spMkLst>
            <pc:docMk/>
            <pc:sldMk cId="4054858211" sldId="275"/>
            <ac:spMk id="137" creationId="{5F3EA28D-3FE2-4F55-A5F4-202A04E08A25}"/>
          </ac:spMkLst>
        </pc:spChg>
        <pc:spChg chg="mod">
          <ac:chgData name="Xin Zhang (FA Talent)" userId="474f572f-8271-4f60-858e-cee871e0aec6" providerId="ADAL" clId="{82FA2526-2325-487C-9F25-B0C9B387758D}" dt="2021-09-29T11:04:02.207" v="9700"/>
          <ac:spMkLst>
            <pc:docMk/>
            <pc:sldMk cId="4054858211" sldId="275"/>
            <ac:spMk id="138" creationId="{2E41EE7F-1126-46AC-8E3F-99211F0E7C50}"/>
          </ac:spMkLst>
        </pc:spChg>
        <pc:spChg chg="mod">
          <ac:chgData name="Xin Zhang (FA Talent)" userId="474f572f-8271-4f60-858e-cee871e0aec6" providerId="ADAL" clId="{82FA2526-2325-487C-9F25-B0C9B387758D}" dt="2021-09-29T11:04:02.219" v="9704"/>
          <ac:spMkLst>
            <pc:docMk/>
            <pc:sldMk cId="4054858211" sldId="275"/>
            <ac:spMk id="139" creationId="{AAC5F7FA-941B-4D33-BAF3-0A008047ABBB}"/>
          </ac:spMkLst>
        </pc:spChg>
        <pc:spChg chg="mod">
          <ac:chgData name="Xin Zhang (FA Talent)" userId="474f572f-8271-4f60-858e-cee871e0aec6" providerId="ADAL" clId="{82FA2526-2325-487C-9F25-B0C9B387758D}" dt="2021-09-29T11:04:02.232" v="9708"/>
          <ac:spMkLst>
            <pc:docMk/>
            <pc:sldMk cId="4054858211" sldId="275"/>
            <ac:spMk id="140" creationId="{BD9EA41A-2111-4D31-AC1F-0A3760F556E5}"/>
          </ac:spMkLst>
        </pc:spChg>
        <pc:spChg chg="mod">
          <ac:chgData name="Xin Zhang (FA Talent)" userId="474f572f-8271-4f60-858e-cee871e0aec6" providerId="ADAL" clId="{82FA2526-2325-487C-9F25-B0C9B387758D}" dt="2021-09-29T11:04:02.244" v="9712"/>
          <ac:spMkLst>
            <pc:docMk/>
            <pc:sldMk cId="4054858211" sldId="275"/>
            <ac:spMk id="141" creationId="{0A20EB37-46BF-4413-B5CE-C0435926D627}"/>
          </ac:spMkLst>
        </pc:spChg>
        <pc:spChg chg="mod">
          <ac:chgData name="Xin Zhang (FA Talent)" userId="474f572f-8271-4f60-858e-cee871e0aec6" providerId="ADAL" clId="{82FA2526-2325-487C-9F25-B0C9B387758D}" dt="2021-09-29T11:04:02.257" v="9716"/>
          <ac:spMkLst>
            <pc:docMk/>
            <pc:sldMk cId="4054858211" sldId="275"/>
            <ac:spMk id="142" creationId="{245A0EA5-D1DC-4980-8BBE-88144B5FA017}"/>
          </ac:spMkLst>
        </pc:spChg>
        <pc:spChg chg="mod">
          <ac:chgData name="Xin Zhang (FA Talent)" userId="474f572f-8271-4f60-858e-cee871e0aec6" providerId="ADAL" clId="{82FA2526-2325-487C-9F25-B0C9B387758D}" dt="2021-09-29T11:04:02.269" v="9720"/>
          <ac:spMkLst>
            <pc:docMk/>
            <pc:sldMk cId="4054858211" sldId="275"/>
            <ac:spMk id="143" creationId="{AC777282-A168-4833-88B9-8DB74BDE34D8}"/>
          </ac:spMkLst>
        </pc:spChg>
        <pc:spChg chg="mod">
          <ac:chgData name="Xin Zhang (FA Talent)" userId="474f572f-8271-4f60-858e-cee871e0aec6" providerId="ADAL" clId="{82FA2526-2325-487C-9F25-B0C9B387758D}" dt="2021-09-29T11:04:02.282" v="9724"/>
          <ac:spMkLst>
            <pc:docMk/>
            <pc:sldMk cId="4054858211" sldId="275"/>
            <ac:spMk id="144" creationId="{2E18888B-1973-4992-A292-5B3C6B543351}"/>
          </ac:spMkLst>
        </pc:spChg>
        <pc:spChg chg="add del mod">
          <ac:chgData name="Xin Zhang (FA Talent)" userId="474f572f-8271-4f60-858e-cee871e0aec6" providerId="ADAL" clId="{82FA2526-2325-487C-9F25-B0C9B387758D}" dt="2021-09-24T04:24:49.945" v="1847"/>
          <ac:spMkLst>
            <pc:docMk/>
            <pc:sldMk cId="4054858211" sldId="275"/>
            <ac:spMk id="145" creationId="{AEBAA851-8CF5-49B3-8371-1495A15A2750}"/>
          </ac:spMkLst>
        </pc:spChg>
        <pc:spChg chg="mod">
          <ac:chgData name="Xin Zhang (FA Talent)" userId="474f572f-8271-4f60-858e-cee871e0aec6" providerId="ADAL" clId="{82FA2526-2325-487C-9F25-B0C9B387758D}" dt="2021-09-29T11:04:02.562" v="9812" actId="947"/>
          <ac:spMkLst>
            <pc:docMk/>
            <pc:sldMk cId="4054858211" sldId="275"/>
            <ac:spMk id="148" creationId="{E292668A-1235-446D-8A48-1427A19D99A8}"/>
          </ac:spMkLst>
        </pc:spChg>
        <pc:spChg chg="mod">
          <ac:chgData name="Xin Zhang (FA Talent)" userId="474f572f-8271-4f60-858e-cee871e0aec6" providerId="ADAL" clId="{82FA2526-2325-487C-9F25-B0C9B387758D}" dt="2021-09-29T11:04:02.884" v="9900"/>
          <ac:spMkLst>
            <pc:docMk/>
            <pc:sldMk cId="4054858211" sldId="275"/>
            <ac:spMk id="152" creationId="{884A7C17-4815-4901-B589-3E0704B95ADB}"/>
          </ac:spMkLst>
        </pc:spChg>
        <pc:spChg chg="mod">
          <ac:chgData name="Xin Zhang (FA Talent)" userId="474f572f-8271-4f60-858e-cee871e0aec6" providerId="ADAL" clId="{82FA2526-2325-487C-9F25-B0C9B387758D}" dt="2021-09-29T11:04:02.898" v="9904"/>
          <ac:spMkLst>
            <pc:docMk/>
            <pc:sldMk cId="4054858211" sldId="275"/>
            <ac:spMk id="153" creationId="{14C2C54B-992D-4B5C-998F-CC28FE2FC8EB}"/>
          </ac:spMkLst>
        </pc:spChg>
        <pc:spChg chg="mod">
          <ac:chgData name="Xin Zhang (FA Talent)" userId="474f572f-8271-4f60-858e-cee871e0aec6" providerId="ADAL" clId="{82FA2526-2325-487C-9F25-B0C9B387758D}" dt="2021-09-29T11:04:02.911" v="9908"/>
          <ac:spMkLst>
            <pc:docMk/>
            <pc:sldMk cId="4054858211" sldId="275"/>
            <ac:spMk id="154" creationId="{36D96748-F670-498A-87D8-A8F50A6C4C13}"/>
          </ac:spMkLst>
        </pc:spChg>
        <pc:spChg chg="mod">
          <ac:chgData name="Xin Zhang (FA Talent)" userId="474f572f-8271-4f60-858e-cee871e0aec6" providerId="ADAL" clId="{82FA2526-2325-487C-9F25-B0C9B387758D}" dt="2021-09-29T11:04:02.924" v="9912"/>
          <ac:spMkLst>
            <pc:docMk/>
            <pc:sldMk cId="4054858211" sldId="275"/>
            <ac:spMk id="155" creationId="{95415C14-2BF2-46C6-9AA4-8B433EDDE796}"/>
          </ac:spMkLst>
        </pc:spChg>
        <pc:spChg chg="mod">
          <ac:chgData name="Xin Zhang (FA Talent)" userId="474f572f-8271-4f60-858e-cee871e0aec6" providerId="ADAL" clId="{82FA2526-2325-487C-9F25-B0C9B387758D}" dt="2021-09-29T11:04:02.938" v="9916"/>
          <ac:spMkLst>
            <pc:docMk/>
            <pc:sldMk cId="4054858211" sldId="275"/>
            <ac:spMk id="156" creationId="{2CEF8127-84B9-40AC-80F4-2F4554B16E42}"/>
          </ac:spMkLst>
        </pc:spChg>
        <pc:spChg chg="mod">
          <ac:chgData name="Xin Zhang (FA Talent)" userId="474f572f-8271-4f60-858e-cee871e0aec6" providerId="ADAL" clId="{82FA2526-2325-487C-9F25-B0C9B387758D}" dt="2021-09-29T11:04:02.952" v="9920"/>
          <ac:spMkLst>
            <pc:docMk/>
            <pc:sldMk cId="4054858211" sldId="275"/>
            <ac:spMk id="157" creationId="{923097F4-388A-4AF9-B48A-6EBF4D1CB42F}"/>
          </ac:spMkLst>
        </pc:spChg>
        <pc:spChg chg="mod">
          <ac:chgData name="Xin Zhang (FA Talent)" userId="474f572f-8271-4f60-858e-cee871e0aec6" providerId="ADAL" clId="{82FA2526-2325-487C-9F25-B0C9B387758D}" dt="2021-09-29T11:04:02.965" v="9924"/>
          <ac:spMkLst>
            <pc:docMk/>
            <pc:sldMk cId="4054858211" sldId="275"/>
            <ac:spMk id="158" creationId="{150534CD-862B-4EB4-BAA5-DBE33E27C3E8}"/>
          </ac:spMkLst>
        </pc:spChg>
        <pc:spChg chg="mod">
          <ac:chgData name="Xin Zhang (FA Talent)" userId="474f572f-8271-4f60-858e-cee871e0aec6" providerId="ADAL" clId="{82FA2526-2325-487C-9F25-B0C9B387758D}" dt="2021-09-29T11:04:02.979" v="9928"/>
          <ac:spMkLst>
            <pc:docMk/>
            <pc:sldMk cId="4054858211" sldId="275"/>
            <ac:spMk id="159" creationId="{034DF39F-3E16-4BB5-A0C6-65A24E08F103}"/>
          </ac:spMkLst>
        </pc:spChg>
        <pc:spChg chg="mod">
          <ac:chgData name="Xin Zhang (FA Talent)" userId="474f572f-8271-4f60-858e-cee871e0aec6" providerId="ADAL" clId="{82FA2526-2325-487C-9F25-B0C9B387758D}" dt="2021-09-29T11:04:02.993" v="9932"/>
          <ac:spMkLst>
            <pc:docMk/>
            <pc:sldMk cId="4054858211" sldId="275"/>
            <ac:spMk id="160" creationId="{5B0573E6-F077-4BCA-9D6E-72B0E2B8A2B7}"/>
          </ac:spMkLst>
        </pc:spChg>
        <pc:spChg chg="mod">
          <ac:chgData name="Xin Zhang (FA Talent)" userId="474f572f-8271-4f60-858e-cee871e0aec6" providerId="ADAL" clId="{82FA2526-2325-487C-9F25-B0C9B387758D}" dt="2021-09-29T11:04:03.007" v="9936"/>
          <ac:spMkLst>
            <pc:docMk/>
            <pc:sldMk cId="4054858211" sldId="275"/>
            <ac:spMk id="161" creationId="{9B43DEB2-3B9E-401D-8C87-0B3B6069E4AB}"/>
          </ac:spMkLst>
        </pc:spChg>
        <pc:spChg chg="mod">
          <ac:chgData name="Xin Zhang (FA Talent)" userId="474f572f-8271-4f60-858e-cee871e0aec6" providerId="ADAL" clId="{82FA2526-2325-487C-9F25-B0C9B387758D}" dt="2021-09-29T11:04:03.022" v="9940"/>
          <ac:spMkLst>
            <pc:docMk/>
            <pc:sldMk cId="4054858211" sldId="275"/>
            <ac:spMk id="162" creationId="{CB79D6E3-ADAE-49DE-91A8-5A05AB3C8125}"/>
          </ac:spMkLst>
        </pc:spChg>
        <pc:spChg chg="mod">
          <ac:chgData name="Xin Zhang (FA Talent)" userId="474f572f-8271-4f60-858e-cee871e0aec6" providerId="ADAL" clId="{82FA2526-2325-487C-9F25-B0C9B387758D}" dt="2021-09-29T11:04:03.036" v="9944"/>
          <ac:spMkLst>
            <pc:docMk/>
            <pc:sldMk cId="4054858211" sldId="275"/>
            <ac:spMk id="163" creationId="{6674161B-CBB3-4CC2-BDFC-7E093E135728}"/>
          </ac:spMkLst>
        </pc:spChg>
        <pc:spChg chg="mod">
          <ac:chgData name="Xin Zhang (FA Talent)" userId="474f572f-8271-4f60-858e-cee871e0aec6" providerId="ADAL" clId="{82FA2526-2325-487C-9F25-B0C9B387758D}" dt="2021-09-29T11:04:03.050" v="9948"/>
          <ac:spMkLst>
            <pc:docMk/>
            <pc:sldMk cId="4054858211" sldId="275"/>
            <ac:spMk id="164" creationId="{06D9FD83-82FF-4AF4-8287-A64AA7613E9E}"/>
          </ac:spMkLst>
        </pc:spChg>
        <pc:spChg chg="mod">
          <ac:chgData name="Xin Zhang (FA Talent)" userId="474f572f-8271-4f60-858e-cee871e0aec6" providerId="ADAL" clId="{82FA2526-2325-487C-9F25-B0C9B387758D}" dt="2021-09-29T11:04:03.064" v="9952"/>
          <ac:spMkLst>
            <pc:docMk/>
            <pc:sldMk cId="4054858211" sldId="275"/>
            <ac:spMk id="165" creationId="{B6DACC08-E5AD-4A58-8670-285F1ADB847B}"/>
          </ac:spMkLst>
        </pc:spChg>
        <pc:spChg chg="mod">
          <ac:chgData name="Xin Zhang (FA Talent)" userId="474f572f-8271-4f60-858e-cee871e0aec6" providerId="ADAL" clId="{82FA2526-2325-487C-9F25-B0C9B387758D}" dt="2021-09-29T11:04:03.077" v="9956"/>
          <ac:spMkLst>
            <pc:docMk/>
            <pc:sldMk cId="4054858211" sldId="275"/>
            <ac:spMk id="166" creationId="{4EA8AEE3-592B-4901-8832-6E3A36321297}"/>
          </ac:spMkLst>
        </pc:spChg>
        <pc:spChg chg="mod">
          <ac:chgData name="Xin Zhang (FA Talent)" userId="474f572f-8271-4f60-858e-cee871e0aec6" providerId="ADAL" clId="{82FA2526-2325-487C-9F25-B0C9B387758D}" dt="2021-09-29T11:04:03.092" v="9960"/>
          <ac:spMkLst>
            <pc:docMk/>
            <pc:sldMk cId="4054858211" sldId="275"/>
            <ac:spMk id="167" creationId="{A33CD406-1871-4E97-ACA8-BB0F84903337}"/>
          </ac:spMkLst>
        </pc:spChg>
        <pc:spChg chg="mod">
          <ac:chgData name="Xin Zhang (FA Talent)" userId="474f572f-8271-4f60-858e-cee871e0aec6" providerId="ADAL" clId="{82FA2526-2325-487C-9F25-B0C9B387758D}" dt="2021-09-29T11:04:03.105" v="9964"/>
          <ac:spMkLst>
            <pc:docMk/>
            <pc:sldMk cId="4054858211" sldId="275"/>
            <ac:spMk id="168" creationId="{AE00E00B-E649-4623-BE6D-DFCF681258D1}"/>
          </ac:spMkLst>
        </pc:spChg>
        <pc:spChg chg="mod">
          <ac:chgData name="Xin Zhang (FA Talent)" userId="474f572f-8271-4f60-858e-cee871e0aec6" providerId="ADAL" clId="{82FA2526-2325-487C-9F25-B0C9B387758D}" dt="2021-09-29T11:04:03.120" v="9968"/>
          <ac:spMkLst>
            <pc:docMk/>
            <pc:sldMk cId="4054858211" sldId="275"/>
            <ac:spMk id="169" creationId="{E9A93206-04DB-45DA-A1D4-9843BDE37914}"/>
          </ac:spMkLst>
        </pc:spChg>
        <pc:spChg chg="mod">
          <ac:chgData name="Xin Zhang (FA Talent)" userId="474f572f-8271-4f60-858e-cee871e0aec6" providerId="ADAL" clId="{82FA2526-2325-487C-9F25-B0C9B387758D}" dt="2021-09-29T11:04:03.134" v="9972"/>
          <ac:spMkLst>
            <pc:docMk/>
            <pc:sldMk cId="4054858211" sldId="275"/>
            <ac:spMk id="170" creationId="{046B71CC-89A3-4CC7-8384-CEB8F8BDC0D9}"/>
          </ac:spMkLst>
        </pc:spChg>
        <pc:spChg chg="mod">
          <ac:chgData name="Xin Zhang (FA Talent)" userId="474f572f-8271-4f60-858e-cee871e0aec6" providerId="ADAL" clId="{82FA2526-2325-487C-9F25-B0C9B387758D}" dt="2021-09-29T11:04:03.148" v="9976"/>
          <ac:spMkLst>
            <pc:docMk/>
            <pc:sldMk cId="4054858211" sldId="275"/>
            <ac:spMk id="171" creationId="{592BE0F0-42B4-4D22-931A-BAA4F767A697}"/>
          </ac:spMkLst>
        </pc:spChg>
        <pc:spChg chg="mod">
          <ac:chgData name="Xin Zhang (FA Talent)" userId="474f572f-8271-4f60-858e-cee871e0aec6" providerId="ADAL" clId="{82FA2526-2325-487C-9F25-B0C9B387758D}" dt="2021-09-29T11:04:03.162" v="9980"/>
          <ac:spMkLst>
            <pc:docMk/>
            <pc:sldMk cId="4054858211" sldId="275"/>
            <ac:spMk id="172" creationId="{421BF14A-8106-4D6D-A3DA-129DACD5ED34}"/>
          </ac:spMkLst>
        </pc:spChg>
        <pc:spChg chg="mod">
          <ac:chgData name="Xin Zhang (FA Talent)" userId="474f572f-8271-4f60-858e-cee871e0aec6" providerId="ADAL" clId="{82FA2526-2325-487C-9F25-B0C9B387758D}" dt="2021-09-29T11:04:02.575" v="9816"/>
          <ac:spMkLst>
            <pc:docMk/>
            <pc:sldMk cId="4054858211" sldId="275"/>
            <ac:spMk id="173" creationId="{937FFC56-C372-4B9F-9CCA-AF795BD7CFA7}"/>
          </ac:spMkLst>
        </pc:spChg>
        <pc:spChg chg="mod">
          <ac:chgData name="Xin Zhang (FA Talent)" userId="474f572f-8271-4f60-858e-cee871e0aec6" providerId="ADAL" clId="{82FA2526-2325-487C-9F25-B0C9B387758D}" dt="2021-09-29T11:04:02.589" v="9820"/>
          <ac:spMkLst>
            <pc:docMk/>
            <pc:sldMk cId="4054858211" sldId="275"/>
            <ac:spMk id="174" creationId="{8E9788DD-BC95-4F9D-B4BB-B80438C911A5}"/>
          </ac:spMkLst>
        </pc:spChg>
        <pc:spChg chg="mod">
          <ac:chgData name="Xin Zhang (FA Talent)" userId="474f572f-8271-4f60-858e-cee871e0aec6" providerId="ADAL" clId="{82FA2526-2325-487C-9F25-B0C9B387758D}" dt="2021-09-29T11:04:02.603" v="9824"/>
          <ac:spMkLst>
            <pc:docMk/>
            <pc:sldMk cId="4054858211" sldId="275"/>
            <ac:spMk id="175" creationId="{C81C902C-3805-4F3C-8C85-03924556AD54}"/>
          </ac:spMkLst>
        </pc:spChg>
        <pc:spChg chg="mod">
          <ac:chgData name="Xin Zhang (FA Talent)" userId="474f572f-8271-4f60-858e-cee871e0aec6" providerId="ADAL" clId="{82FA2526-2325-487C-9F25-B0C9B387758D}" dt="2021-09-29T11:04:02.616" v="9828"/>
          <ac:spMkLst>
            <pc:docMk/>
            <pc:sldMk cId="4054858211" sldId="275"/>
            <ac:spMk id="176" creationId="{CAF04D80-CE36-4F69-AD1B-D1A3A9AE3F0D}"/>
          </ac:spMkLst>
        </pc:spChg>
        <pc:spChg chg="mod">
          <ac:chgData name="Xin Zhang (FA Talent)" userId="474f572f-8271-4f60-858e-cee871e0aec6" providerId="ADAL" clId="{82FA2526-2325-487C-9F25-B0C9B387758D}" dt="2021-09-29T11:04:02.629" v="9832"/>
          <ac:spMkLst>
            <pc:docMk/>
            <pc:sldMk cId="4054858211" sldId="275"/>
            <ac:spMk id="177" creationId="{45AE345A-2B25-4803-B79B-C5F61F6C83E0}"/>
          </ac:spMkLst>
        </pc:spChg>
        <pc:spChg chg="mod">
          <ac:chgData name="Xin Zhang (FA Talent)" userId="474f572f-8271-4f60-858e-cee871e0aec6" providerId="ADAL" clId="{82FA2526-2325-487C-9F25-B0C9B387758D}" dt="2021-09-29T11:04:02.642" v="9836"/>
          <ac:spMkLst>
            <pc:docMk/>
            <pc:sldMk cId="4054858211" sldId="275"/>
            <ac:spMk id="178" creationId="{52750F03-FF08-440E-805E-D4DAC53468F6}"/>
          </ac:spMkLst>
        </pc:spChg>
        <pc:spChg chg="mod">
          <ac:chgData name="Xin Zhang (FA Talent)" userId="474f572f-8271-4f60-858e-cee871e0aec6" providerId="ADAL" clId="{82FA2526-2325-487C-9F25-B0C9B387758D}" dt="2021-09-29T11:04:02.656" v="9840"/>
          <ac:spMkLst>
            <pc:docMk/>
            <pc:sldMk cId="4054858211" sldId="275"/>
            <ac:spMk id="179" creationId="{AE3C1CBD-9307-4DDF-9298-185A875A3FB6}"/>
          </ac:spMkLst>
        </pc:spChg>
        <pc:spChg chg="mod">
          <ac:chgData name="Xin Zhang (FA Talent)" userId="474f572f-8271-4f60-858e-cee871e0aec6" providerId="ADAL" clId="{82FA2526-2325-487C-9F25-B0C9B387758D}" dt="2021-09-29T11:04:02.669" v="9844"/>
          <ac:spMkLst>
            <pc:docMk/>
            <pc:sldMk cId="4054858211" sldId="275"/>
            <ac:spMk id="180" creationId="{9470D3CD-3788-4D28-93BB-92DD17B13635}"/>
          </ac:spMkLst>
        </pc:spChg>
        <pc:spChg chg="mod">
          <ac:chgData name="Xin Zhang (FA Talent)" userId="474f572f-8271-4f60-858e-cee871e0aec6" providerId="ADAL" clId="{82FA2526-2325-487C-9F25-B0C9B387758D}" dt="2021-09-29T11:04:02.682" v="9848"/>
          <ac:spMkLst>
            <pc:docMk/>
            <pc:sldMk cId="4054858211" sldId="275"/>
            <ac:spMk id="181" creationId="{7927064B-7D95-46B7-9F65-21189070326F}"/>
          </ac:spMkLst>
        </pc:spChg>
        <pc:spChg chg="mod">
          <ac:chgData name="Xin Zhang (FA Talent)" userId="474f572f-8271-4f60-858e-cee871e0aec6" providerId="ADAL" clId="{82FA2526-2325-487C-9F25-B0C9B387758D}" dt="2021-09-29T11:04:02.696" v="9852"/>
          <ac:spMkLst>
            <pc:docMk/>
            <pc:sldMk cId="4054858211" sldId="275"/>
            <ac:spMk id="182" creationId="{2FF523E5-A36B-45A5-9C25-11CCBE21CC58}"/>
          </ac:spMkLst>
        </pc:spChg>
        <pc:spChg chg="mod">
          <ac:chgData name="Xin Zhang (FA Talent)" userId="474f572f-8271-4f60-858e-cee871e0aec6" providerId="ADAL" clId="{82FA2526-2325-487C-9F25-B0C9B387758D}" dt="2021-09-29T11:04:02.709" v="9856"/>
          <ac:spMkLst>
            <pc:docMk/>
            <pc:sldMk cId="4054858211" sldId="275"/>
            <ac:spMk id="183" creationId="{56B4E0C1-66AE-4A14-A2A3-E7F60E18709D}"/>
          </ac:spMkLst>
        </pc:spChg>
        <pc:spChg chg="mod">
          <ac:chgData name="Xin Zhang (FA Talent)" userId="474f572f-8271-4f60-858e-cee871e0aec6" providerId="ADAL" clId="{82FA2526-2325-487C-9F25-B0C9B387758D}" dt="2021-09-29T11:04:02.726" v="9860"/>
          <ac:spMkLst>
            <pc:docMk/>
            <pc:sldMk cId="4054858211" sldId="275"/>
            <ac:spMk id="184" creationId="{0A91D0FD-FDBB-447E-A444-5DF9235F92A2}"/>
          </ac:spMkLst>
        </pc:spChg>
        <pc:spChg chg="mod">
          <ac:chgData name="Xin Zhang (FA Talent)" userId="474f572f-8271-4f60-858e-cee871e0aec6" providerId="ADAL" clId="{82FA2526-2325-487C-9F25-B0C9B387758D}" dt="2021-09-29T11:04:02.739" v="9864"/>
          <ac:spMkLst>
            <pc:docMk/>
            <pc:sldMk cId="4054858211" sldId="275"/>
            <ac:spMk id="185" creationId="{C4EBEC8D-AB1F-4219-9D54-20A4AECF3663}"/>
          </ac:spMkLst>
        </pc:spChg>
        <pc:spChg chg="mod">
          <ac:chgData name="Xin Zhang (FA Talent)" userId="474f572f-8271-4f60-858e-cee871e0aec6" providerId="ADAL" clId="{82FA2526-2325-487C-9F25-B0C9B387758D}" dt="2021-09-29T11:04:02.762" v="9868"/>
          <ac:spMkLst>
            <pc:docMk/>
            <pc:sldMk cId="4054858211" sldId="275"/>
            <ac:spMk id="186" creationId="{3D8952F4-B554-4358-A38E-76B5789313DF}"/>
          </ac:spMkLst>
        </pc:spChg>
        <pc:spChg chg="mod">
          <ac:chgData name="Xin Zhang (FA Talent)" userId="474f572f-8271-4f60-858e-cee871e0aec6" providerId="ADAL" clId="{82FA2526-2325-487C-9F25-B0C9B387758D}" dt="2021-09-29T11:04:02.777" v="9872"/>
          <ac:spMkLst>
            <pc:docMk/>
            <pc:sldMk cId="4054858211" sldId="275"/>
            <ac:spMk id="187" creationId="{3215532E-A8D2-46AA-9A6B-6462A6F72E86}"/>
          </ac:spMkLst>
        </pc:spChg>
        <pc:spChg chg="mod">
          <ac:chgData name="Xin Zhang (FA Talent)" userId="474f572f-8271-4f60-858e-cee871e0aec6" providerId="ADAL" clId="{82FA2526-2325-487C-9F25-B0C9B387758D}" dt="2021-09-29T11:04:02.795" v="9876"/>
          <ac:spMkLst>
            <pc:docMk/>
            <pc:sldMk cId="4054858211" sldId="275"/>
            <ac:spMk id="188" creationId="{D946E48F-44CE-4BC4-917E-EE755F6B4C02}"/>
          </ac:spMkLst>
        </pc:spChg>
        <pc:spChg chg="mod">
          <ac:chgData name="Xin Zhang (FA Talent)" userId="474f572f-8271-4f60-858e-cee871e0aec6" providerId="ADAL" clId="{82FA2526-2325-487C-9F25-B0C9B387758D}" dt="2021-09-29T11:04:02.811" v="9880"/>
          <ac:spMkLst>
            <pc:docMk/>
            <pc:sldMk cId="4054858211" sldId="275"/>
            <ac:spMk id="189" creationId="{6EB034D4-3853-4244-9337-FDC96BF68E3A}"/>
          </ac:spMkLst>
        </pc:spChg>
        <pc:spChg chg="mod">
          <ac:chgData name="Xin Zhang (FA Talent)" userId="474f572f-8271-4f60-858e-cee871e0aec6" providerId="ADAL" clId="{82FA2526-2325-487C-9F25-B0C9B387758D}" dt="2021-09-29T11:04:02.827" v="9884"/>
          <ac:spMkLst>
            <pc:docMk/>
            <pc:sldMk cId="4054858211" sldId="275"/>
            <ac:spMk id="190" creationId="{85C8ED8A-683E-44ED-9281-E3AF178C3CF3}"/>
          </ac:spMkLst>
        </pc:spChg>
        <pc:spChg chg="mod">
          <ac:chgData name="Xin Zhang (FA Talent)" userId="474f572f-8271-4f60-858e-cee871e0aec6" providerId="ADAL" clId="{82FA2526-2325-487C-9F25-B0C9B387758D}" dt="2021-09-29T11:04:02.842" v="9888"/>
          <ac:spMkLst>
            <pc:docMk/>
            <pc:sldMk cId="4054858211" sldId="275"/>
            <ac:spMk id="191" creationId="{4C9B0DDE-467F-497C-91A4-A4B68942D3F6}"/>
          </ac:spMkLst>
        </pc:spChg>
        <pc:spChg chg="mod">
          <ac:chgData name="Xin Zhang (FA Talent)" userId="474f572f-8271-4f60-858e-cee871e0aec6" providerId="ADAL" clId="{82FA2526-2325-487C-9F25-B0C9B387758D}" dt="2021-09-29T11:04:02.858" v="9892"/>
          <ac:spMkLst>
            <pc:docMk/>
            <pc:sldMk cId="4054858211" sldId="275"/>
            <ac:spMk id="192" creationId="{624BE0C6-CA23-4A1E-BA40-41D3149555EC}"/>
          </ac:spMkLst>
        </pc:spChg>
        <pc:spChg chg="mod">
          <ac:chgData name="Xin Zhang (FA Talent)" userId="474f572f-8271-4f60-858e-cee871e0aec6" providerId="ADAL" clId="{82FA2526-2325-487C-9F25-B0C9B387758D}" dt="2021-09-29T11:04:02.871" v="9896"/>
          <ac:spMkLst>
            <pc:docMk/>
            <pc:sldMk cId="4054858211" sldId="275"/>
            <ac:spMk id="193" creationId="{14FA8CBB-393A-4EEF-9D7C-0DDD9C75B5D4}"/>
          </ac:spMkLst>
        </pc:spChg>
        <pc:grpChg chg="add del mod">
          <ac:chgData name="Xin Zhang (FA Talent)" userId="474f572f-8271-4f60-858e-cee871e0aec6" providerId="ADAL" clId="{82FA2526-2325-487C-9F25-B0C9B387758D}" dt="2021-09-24T04:17:52.843" v="1735" actId="478"/>
          <ac:grpSpMkLst>
            <pc:docMk/>
            <pc:sldMk cId="4054858211" sldId="275"/>
            <ac:grpSpMk id="6" creationId="{5DDA0F63-77E6-46D0-B2CE-71692B1E3513}"/>
          </ac:grpSpMkLst>
        </pc:grpChg>
        <pc:grpChg chg="add del mod">
          <ac:chgData name="Xin Zhang (FA Talent)" userId="474f572f-8271-4f60-858e-cee871e0aec6" providerId="ADAL" clId="{82FA2526-2325-487C-9F25-B0C9B387758D}" dt="2021-09-24T04:18:20.334" v="1745" actId="165"/>
          <ac:grpSpMkLst>
            <pc:docMk/>
            <pc:sldMk cId="4054858211" sldId="275"/>
            <ac:grpSpMk id="8" creationId="{86D1EBBF-F623-4C05-9382-BA2C255480AE}"/>
          </ac:grpSpMkLst>
        </pc:grpChg>
        <pc:grpChg chg="add mod">
          <ac:chgData name="Xin Zhang (FA Talent)" userId="474f572f-8271-4f60-858e-cee871e0aec6" providerId="ADAL" clId="{82FA2526-2325-487C-9F25-B0C9B387758D}" dt="2021-09-24T04:17:33.916" v="1730" actId="164"/>
          <ac:grpSpMkLst>
            <pc:docMk/>
            <pc:sldMk cId="4054858211" sldId="275"/>
            <ac:grpSpMk id="13" creationId="{3855F000-C46A-49F0-992A-DEAB16AA9C43}"/>
          </ac:grpSpMkLst>
        </pc:grpChg>
        <pc:grpChg chg="add mod">
          <ac:chgData name="Xin Zhang (FA Talent)" userId="474f572f-8271-4f60-858e-cee871e0aec6" providerId="ADAL" clId="{82FA2526-2325-487C-9F25-B0C9B387758D}" dt="2021-09-24T04:17:33.916" v="1730" actId="164"/>
          <ac:grpSpMkLst>
            <pc:docMk/>
            <pc:sldMk cId="4054858211" sldId="275"/>
            <ac:grpSpMk id="24" creationId="{89173CF6-B611-442D-9858-A02B89602F4F}"/>
          </ac:grpSpMkLst>
        </pc:grpChg>
        <pc:grpChg chg="add del mod">
          <ac:chgData name="Xin Zhang (FA Talent)" userId="474f572f-8271-4f60-858e-cee871e0aec6" providerId="ADAL" clId="{82FA2526-2325-487C-9F25-B0C9B387758D}" dt="2021-09-24T04:24:27.763" v="1837"/>
          <ac:grpSpMkLst>
            <pc:docMk/>
            <pc:sldMk cId="4054858211" sldId="275"/>
            <ac:grpSpMk id="37" creationId="{AB23C162-95C6-43A3-8AEA-DAEAF227E994}"/>
          </ac:grpSpMkLst>
        </pc:grpChg>
        <pc:grpChg chg="mod">
          <ac:chgData name="Xin Zhang (FA Talent)" userId="474f572f-8271-4f60-858e-cee871e0aec6" providerId="ADAL" clId="{82FA2526-2325-487C-9F25-B0C9B387758D}" dt="2021-09-24T04:24:23.823" v="1836"/>
          <ac:grpSpMkLst>
            <pc:docMk/>
            <pc:sldMk cId="4054858211" sldId="275"/>
            <ac:grpSpMk id="39" creationId="{83DB6F27-0D38-4E12-81D8-06A819A7622A}"/>
          </ac:grpSpMkLst>
        </pc:grpChg>
        <pc:grpChg chg="mod">
          <ac:chgData name="Xin Zhang (FA Talent)" userId="474f572f-8271-4f60-858e-cee871e0aec6" providerId="ADAL" clId="{82FA2526-2325-487C-9F25-B0C9B387758D}" dt="2021-09-24T04:24:23.823" v="1836"/>
          <ac:grpSpMkLst>
            <pc:docMk/>
            <pc:sldMk cId="4054858211" sldId="275"/>
            <ac:grpSpMk id="40" creationId="{11FBE496-E2AF-4629-9640-AA93458B2D5E}"/>
          </ac:grpSpMkLst>
        </pc:grpChg>
        <pc:grpChg chg="mod">
          <ac:chgData name="Xin Zhang (FA Talent)" userId="474f572f-8271-4f60-858e-cee871e0aec6" providerId="ADAL" clId="{82FA2526-2325-487C-9F25-B0C9B387758D}" dt="2021-09-24T04:24:23.823" v="1836"/>
          <ac:grpSpMkLst>
            <pc:docMk/>
            <pc:sldMk cId="4054858211" sldId="275"/>
            <ac:grpSpMk id="44" creationId="{B6A3FC31-7DC7-4411-A8A8-DE4A12B080EA}"/>
          </ac:grpSpMkLst>
        </pc:grpChg>
        <pc:grpChg chg="mod">
          <ac:chgData name="Xin Zhang (FA Talent)" userId="474f572f-8271-4f60-858e-cee871e0aec6" providerId="ADAL" clId="{82FA2526-2325-487C-9F25-B0C9B387758D}" dt="2021-09-24T04:24:23.823" v="1836"/>
          <ac:grpSpMkLst>
            <pc:docMk/>
            <pc:sldMk cId="4054858211" sldId="275"/>
            <ac:grpSpMk id="47" creationId="{CC0C16DD-2EBB-43E6-A7E7-3E0F9E4C63C1}"/>
          </ac:grpSpMkLst>
        </pc:grpChg>
        <pc:grpChg chg="mod">
          <ac:chgData name="Xin Zhang (FA Talent)" userId="474f572f-8271-4f60-858e-cee871e0aec6" providerId="ADAL" clId="{82FA2526-2325-487C-9F25-B0C9B387758D}" dt="2021-09-24T04:24:23.823" v="1836"/>
          <ac:grpSpMkLst>
            <pc:docMk/>
            <pc:sldMk cId="4054858211" sldId="275"/>
            <ac:grpSpMk id="48" creationId="{AA33CD48-40AC-4035-AD67-E514A1FB6082}"/>
          </ac:grpSpMkLst>
        </pc:grpChg>
        <pc:grpChg chg="add del mod">
          <ac:chgData name="Xin Zhang (FA Talent)" userId="474f572f-8271-4f60-858e-cee871e0aec6" providerId="ADAL" clId="{82FA2526-2325-487C-9F25-B0C9B387758D}" dt="2021-09-24T04:24:43.478" v="1843" actId="165"/>
          <ac:grpSpMkLst>
            <pc:docMk/>
            <pc:sldMk cId="4054858211" sldId="275"/>
            <ac:grpSpMk id="91" creationId="{E6D424D8-24EB-4726-BCEA-75F59E0B3968}"/>
          </ac:grpSpMkLst>
        </pc:grpChg>
        <pc:grpChg chg="mod topLvl">
          <ac:chgData name="Xin Zhang (FA Talent)" userId="474f572f-8271-4f60-858e-cee871e0aec6" providerId="ADAL" clId="{82FA2526-2325-487C-9F25-B0C9B387758D}" dt="2021-09-24T04:25:55.390" v="1868" actId="1076"/>
          <ac:grpSpMkLst>
            <pc:docMk/>
            <pc:sldMk cId="4054858211" sldId="275"/>
            <ac:grpSpMk id="93" creationId="{D3278635-58D7-4DDA-85DC-E660D4AC8704}"/>
          </ac:grpSpMkLst>
        </pc:grpChg>
        <pc:grpChg chg="del mod topLvl">
          <ac:chgData name="Xin Zhang (FA Talent)" userId="474f572f-8271-4f60-858e-cee871e0aec6" providerId="ADAL" clId="{82FA2526-2325-487C-9F25-B0C9B387758D}" dt="2021-09-24T04:24:45.881" v="1844" actId="478"/>
          <ac:grpSpMkLst>
            <pc:docMk/>
            <pc:sldMk cId="4054858211" sldId="275"/>
            <ac:grpSpMk id="94" creationId="{1E67EA05-A630-4377-9145-FD387084E9E9}"/>
          </ac:grpSpMkLst>
        </pc:grpChg>
        <pc:grpChg chg="mod">
          <ac:chgData name="Xin Zhang (FA Talent)" userId="474f572f-8271-4f60-858e-cee871e0aec6" providerId="ADAL" clId="{82FA2526-2325-487C-9F25-B0C9B387758D}" dt="2021-09-24T04:24:43.478" v="1843" actId="165"/>
          <ac:grpSpMkLst>
            <pc:docMk/>
            <pc:sldMk cId="4054858211" sldId="275"/>
            <ac:grpSpMk id="98" creationId="{14364E60-43C9-4C52-980D-868DA3ADC7A2}"/>
          </ac:grpSpMkLst>
        </pc:grpChg>
        <pc:grpChg chg="mod">
          <ac:chgData name="Xin Zhang (FA Talent)" userId="474f572f-8271-4f60-858e-cee871e0aec6" providerId="ADAL" clId="{82FA2526-2325-487C-9F25-B0C9B387758D}" dt="2021-09-24T04:25:55.390" v="1868" actId="1076"/>
          <ac:grpSpMkLst>
            <pc:docMk/>
            <pc:sldMk cId="4054858211" sldId="275"/>
            <ac:grpSpMk id="101" creationId="{FE63D65F-77B3-45A8-BDA0-A8D0C64C0E45}"/>
          </ac:grpSpMkLst>
        </pc:grpChg>
        <pc:grpChg chg="mod">
          <ac:chgData name="Xin Zhang (FA Talent)" userId="474f572f-8271-4f60-858e-cee871e0aec6" providerId="ADAL" clId="{82FA2526-2325-487C-9F25-B0C9B387758D}" dt="2021-09-24T04:25:55.390" v="1868" actId="1076"/>
          <ac:grpSpMkLst>
            <pc:docMk/>
            <pc:sldMk cId="4054858211" sldId="275"/>
            <ac:grpSpMk id="102" creationId="{0D154B1D-4C77-44FC-A621-AA75DFAA6685}"/>
          </ac:grpSpMkLst>
        </pc:grpChg>
        <pc:grpChg chg="add mod">
          <ac:chgData name="Xin Zhang (FA Talent)" userId="474f572f-8271-4f60-858e-cee871e0aec6" providerId="ADAL" clId="{82FA2526-2325-487C-9F25-B0C9B387758D}" dt="2021-09-24T04:25:56.821" v="1869" actId="164"/>
          <ac:grpSpMkLst>
            <pc:docMk/>
            <pc:sldMk cId="4054858211" sldId="275"/>
            <ac:grpSpMk id="146" creationId="{2DDDEF31-A1D0-4AF3-BF2C-4CBB59A45B6A}"/>
          </ac:grpSpMkLst>
        </pc:grpChg>
        <pc:grpChg chg="add mod">
          <ac:chgData name="Xin Zhang (FA Talent)" userId="474f572f-8271-4f60-858e-cee871e0aec6" providerId="ADAL" clId="{82FA2526-2325-487C-9F25-B0C9B387758D}" dt="2021-09-24T04:25:56.821" v="1869" actId="164"/>
          <ac:grpSpMkLst>
            <pc:docMk/>
            <pc:sldMk cId="4054858211" sldId="275"/>
            <ac:grpSpMk id="147" creationId="{BE6AD0DD-FBC5-485E-A24E-318E9F300090}"/>
          </ac:grpSpMkLst>
        </pc:grpChg>
        <pc:grpChg chg="mod">
          <ac:chgData name="Xin Zhang (FA Talent)" userId="474f572f-8271-4f60-858e-cee871e0aec6" providerId="ADAL" clId="{82FA2526-2325-487C-9F25-B0C9B387758D}" dt="2021-09-24T04:25:55.390" v="1868" actId="1076"/>
          <ac:grpSpMkLst>
            <pc:docMk/>
            <pc:sldMk cId="4054858211" sldId="275"/>
            <ac:grpSpMk id="149" creationId="{A72FBC1F-DA7A-49AF-8D88-0E22A43B7581}"/>
          </ac:grpSpMkLst>
        </pc:grpChg>
        <pc:grpChg chg="mod">
          <ac:chgData name="Xin Zhang (FA Talent)" userId="474f572f-8271-4f60-858e-cee871e0aec6" providerId="ADAL" clId="{82FA2526-2325-487C-9F25-B0C9B387758D}" dt="2021-09-24T04:25:55.390" v="1868" actId="1076"/>
          <ac:grpSpMkLst>
            <pc:docMk/>
            <pc:sldMk cId="4054858211" sldId="275"/>
            <ac:grpSpMk id="150" creationId="{ED8CED92-1768-436E-A6F3-C5D628A39C2C}"/>
          </ac:grpSpMkLst>
        </pc:grpChg>
        <pc:grpChg chg="mod">
          <ac:chgData name="Xin Zhang (FA Talent)" userId="474f572f-8271-4f60-858e-cee871e0aec6" providerId="ADAL" clId="{82FA2526-2325-487C-9F25-B0C9B387758D}" dt="2021-09-24T04:25:55.390" v="1868" actId="1076"/>
          <ac:grpSpMkLst>
            <pc:docMk/>
            <pc:sldMk cId="4054858211" sldId="275"/>
            <ac:grpSpMk id="151" creationId="{D11B24BC-1BEC-4DBB-AB7D-8C44112A7C80}"/>
          </ac:grpSpMkLst>
        </pc:grpChg>
        <pc:grpChg chg="add mod">
          <ac:chgData name="Xin Zhang (FA Talent)" userId="474f572f-8271-4f60-858e-cee871e0aec6" providerId="ADAL" clId="{82FA2526-2325-487C-9F25-B0C9B387758D}" dt="2021-09-24T04:25:56.821" v="1869" actId="164"/>
          <ac:grpSpMkLst>
            <pc:docMk/>
            <pc:sldMk cId="4054858211" sldId="275"/>
            <ac:grpSpMk id="194" creationId="{CBBABDA8-CAB9-466B-9A2C-3A44DB01D253}"/>
          </ac:grpSpMkLst>
        </pc:grpChg>
        <pc:picChg chg="add del mod">
          <ac:chgData name="Xin Zhang (FA Talent)" userId="474f572f-8271-4f60-858e-cee871e0aec6" providerId="ADAL" clId="{82FA2526-2325-487C-9F25-B0C9B387758D}" dt="2021-09-24T04:29:12.185" v="1903" actId="478"/>
          <ac:picMkLst>
            <pc:docMk/>
            <pc:sldMk cId="4054858211" sldId="275"/>
            <ac:picMk id="5" creationId="{2D7434A4-0C2C-4114-9D5D-C618DD710241}"/>
          </ac:picMkLst>
        </pc:picChg>
        <pc:picChg chg="del">
          <ac:chgData name="Xin Zhang (FA Talent)" userId="474f572f-8271-4f60-858e-cee871e0aec6" providerId="ADAL" clId="{82FA2526-2325-487C-9F25-B0C9B387758D}" dt="2021-09-24T04:12:24.410" v="1678" actId="478"/>
          <ac:picMkLst>
            <pc:docMk/>
            <pc:sldMk cId="4054858211" sldId="275"/>
            <ac:picMk id="11" creationId="{5C815373-55CD-4813-8F71-C001077E2A98}"/>
          </ac:picMkLst>
        </pc:picChg>
        <pc:picChg chg="mod modCrop">
          <ac:chgData name="Xin Zhang (FA Talent)" userId="474f572f-8271-4f60-858e-cee871e0aec6" providerId="ADAL" clId="{82FA2526-2325-487C-9F25-B0C9B387758D}" dt="2021-09-24T04:16:44.048" v="1721" actId="18131"/>
          <ac:picMkLst>
            <pc:docMk/>
            <pc:sldMk cId="4054858211" sldId="275"/>
            <ac:picMk id="20" creationId="{7B547515-EB91-4632-A3FE-4253334FFD8B}"/>
          </ac:picMkLst>
        </pc:picChg>
        <pc:picChg chg="del mod">
          <ac:chgData name="Xin Zhang (FA Talent)" userId="474f572f-8271-4f60-858e-cee871e0aec6" providerId="ADAL" clId="{82FA2526-2325-487C-9F25-B0C9B387758D}" dt="2021-09-24T04:16:15.498" v="1717" actId="478"/>
          <ac:picMkLst>
            <pc:docMk/>
            <pc:sldMk cId="4054858211" sldId="275"/>
            <ac:picMk id="23" creationId="{00622EA5-722A-4551-A1A4-81E138442512}"/>
          </ac:picMkLst>
        </pc:picChg>
        <pc:picChg chg="del mod">
          <ac:chgData name="Xin Zhang (FA Talent)" userId="474f572f-8271-4f60-858e-cee871e0aec6" providerId="ADAL" clId="{82FA2526-2325-487C-9F25-B0C9B387758D}" dt="2021-09-24T04:16:13.364" v="1716" actId="478"/>
          <ac:picMkLst>
            <pc:docMk/>
            <pc:sldMk cId="4054858211" sldId="275"/>
            <ac:picMk id="31" creationId="{04CDB4D2-1727-40AD-9274-F72AC1081099}"/>
          </ac:picMkLst>
        </pc:picChg>
        <pc:picChg chg="add mod modCrop">
          <ac:chgData name="Xin Zhang (FA Talent)" userId="474f572f-8271-4f60-858e-cee871e0aec6" providerId="ADAL" clId="{82FA2526-2325-487C-9F25-B0C9B387758D}" dt="2021-09-24T04:29:06.332" v="1902" actId="1076"/>
          <ac:picMkLst>
            <pc:docMk/>
            <pc:sldMk cId="4054858211" sldId="275"/>
            <ac:picMk id="32" creationId="{2ED4D46A-A239-45E9-9174-6B416DDDE94A}"/>
          </ac:picMkLst>
        </pc:picChg>
        <pc:picChg chg="add del mod ord">
          <ac:chgData name="Xin Zhang (FA Talent)" userId="474f572f-8271-4f60-858e-cee871e0aec6" providerId="ADAL" clId="{82FA2526-2325-487C-9F25-B0C9B387758D}" dt="2021-09-24T05:52:12.397" v="2120" actId="478"/>
          <ac:picMkLst>
            <pc:docMk/>
            <pc:sldMk cId="4054858211" sldId="275"/>
            <ac:picMk id="195" creationId="{095186DF-AB38-4762-9DD4-4AE38DFBED68}"/>
          </ac:picMkLst>
        </pc:picChg>
      </pc:sldChg>
      <pc:sldChg chg="addSp delSp modSp add mod modTransition">
        <pc:chgData name="Xin Zhang (FA Talent)" userId="474f572f-8271-4f60-858e-cee871e0aec6" providerId="ADAL" clId="{82FA2526-2325-487C-9F25-B0C9B387758D}" dt="2021-09-29T11:06:32.154" v="15548" actId="113"/>
        <pc:sldMkLst>
          <pc:docMk/>
          <pc:sldMk cId="2904098228" sldId="276"/>
        </pc:sldMkLst>
        <pc:spChg chg="mod">
          <ac:chgData name="Xin Zhang (FA Talent)" userId="474f572f-8271-4f60-858e-cee871e0aec6" providerId="ADAL" clId="{82FA2526-2325-487C-9F25-B0C9B387758D}" dt="2021-09-29T11:06:32.154" v="15548" actId="113"/>
          <ac:spMkLst>
            <pc:docMk/>
            <pc:sldMk cId="2904098228" sldId="276"/>
            <ac:spMk id="2" creationId="{0063B670-129C-412E-94C5-A266B24190E6}"/>
          </ac:spMkLst>
        </pc:spChg>
        <pc:spChg chg="mod">
          <ac:chgData name="Xin Zhang (FA Talent)" userId="474f572f-8271-4f60-858e-cee871e0aec6" providerId="ADAL" clId="{82FA2526-2325-487C-9F25-B0C9B387758D}" dt="2021-09-29T11:04:03.251" v="10003" actId="947"/>
          <ac:spMkLst>
            <pc:docMk/>
            <pc:sldMk cId="2904098228" sldId="276"/>
            <ac:spMk id="3" creationId="{CD034347-4BB8-49C3-9E62-755B181D7520}"/>
          </ac:spMkLst>
        </pc:spChg>
        <pc:spChg chg="mod">
          <ac:chgData name="Xin Zhang (FA Talent)" userId="474f572f-8271-4f60-858e-cee871e0aec6" providerId="ADAL" clId="{82FA2526-2325-487C-9F25-B0C9B387758D}" dt="2021-09-29T11:04:03.172" v="9984" actId="947"/>
          <ac:spMkLst>
            <pc:docMk/>
            <pc:sldMk cId="2904098228" sldId="276"/>
            <ac:spMk id="9" creationId="{CEED37AA-7F0C-46EE-99B6-C1EEBB541E2B}"/>
          </ac:spMkLst>
        </pc:spChg>
        <pc:spChg chg="mod">
          <ac:chgData name="Xin Zhang (FA Talent)" userId="474f572f-8271-4f60-858e-cee871e0aec6" providerId="ADAL" clId="{82FA2526-2325-487C-9F25-B0C9B387758D}" dt="2021-09-29T11:04:03.257" v="10006" actId="947"/>
          <ac:spMkLst>
            <pc:docMk/>
            <pc:sldMk cId="2904098228" sldId="276"/>
            <ac:spMk id="12" creationId="{250D37A6-297A-45F3-9ACD-C74BF9E54B24}"/>
          </ac:spMkLst>
        </pc:spChg>
        <pc:spChg chg="mod">
          <ac:chgData name="Xin Zhang (FA Talent)" userId="474f572f-8271-4f60-858e-cee871e0aec6" providerId="ADAL" clId="{82FA2526-2325-487C-9F25-B0C9B387758D}" dt="2021-09-29T11:04:03.262" v="10008" actId="947"/>
          <ac:spMkLst>
            <pc:docMk/>
            <pc:sldMk cId="2904098228" sldId="276"/>
            <ac:spMk id="14" creationId="{9E6086E2-543B-4256-BB13-32E5650ECC33}"/>
          </ac:spMkLst>
        </pc:spChg>
        <pc:spChg chg="mod">
          <ac:chgData name="Xin Zhang (FA Talent)" userId="474f572f-8271-4f60-858e-cee871e0aec6" providerId="ADAL" clId="{82FA2526-2325-487C-9F25-B0C9B387758D}" dt="2021-09-29T11:04:03.253" v="10004" actId="947"/>
          <ac:spMkLst>
            <pc:docMk/>
            <pc:sldMk cId="2904098228" sldId="276"/>
            <ac:spMk id="92" creationId="{BDE8FF16-CA43-4A7E-AD8E-2C69875F21EB}"/>
          </ac:spMkLst>
        </pc:spChg>
        <pc:spChg chg="mod">
          <ac:chgData name="Xin Zhang (FA Talent)" userId="474f572f-8271-4f60-858e-cee871e0aec6" providerId="ADAL" clId="{82FA2526-2325-487C-9F25-B0C9B387758D}" dt="2021-09-29T11:04:03.583" v="10096"/>
          <ac:spMkLst>
            <pc:docMk/>
            <pc:sldMk cId="2904098228" sldId="276"/>
            <ac:spMk id="103" creationId="{05A1D7C8-7A1C-43DB-8A4C-8796318686B4}"/>
          </ac:spMkLst>
        </pc:spChg>
        <pc:spChg chg="mod">
          <ac:chgData name="Xin Zhang (FA Talent)" userId="474f572f-8271-4f60-858e-cee871e0aec6" providerId="ADAL" clId="{82FA2526-2325-487C-9F25-B0C9B387758D}" dt="2021-09-29T11:04:03.598" v="10100"/>
          <ac:spMkLst>
            <pc:docMk/>
            <pc:sldMk cId="2904098228" sldId="276"/>
            <ac:spMk id="104" creationId="{43D165DA-387B-4A38-A41F-A373D2014139}"/>
          </ac:spMkLst>
        </pc:spChg>
        <pc:spChg chg="mod">
          <ac:chgData name="Xin Zhang (FA Talent)" userId="474f572f-8271-4f60-858e-cee871e0aec6" providerId="ADAL" clId="{82FA2526-2325-487C-9F25-B0C9B387758D}" dt="2021-09-29T11:04:03.613" v="10104"/>
          <ac:spMkLst>
            <pc:docMk/>
            <pc:sldMk cId="2904098228" sldId="276"/>
            <ac:spMk id="105" creationId="{9094403E-A0F9-439E-9099-231D43148858}"/>
          </ac:spMkLst>
        </pc:spChg>
        <pc:spChg chg="mod">
          <ac:chgData name="Xin Zhang (FA Talent)" userId="474f572f-8271-4f60-858e-cee871e0aec6" providerId="ADAL" clId="{82FA2526-2325-487C-9F25-B0C9B387758D}" dt="2021-09-29T11:04:03.628" v="10108"/>
          <ac:spMkLst>
            <pc:docMk/>
            <pc:sldMk cId="2904098228" sldId="276"/>
            <ac:spMk id="106" creationId="{37F7608E-2C56-48DC-A173-F6B83B94F3D1}"/>
          </ac:spMkLst>
        </pc:spChg>
        <pc:spChg chg="mod">
          <ac:chgData name="Xin Zhang (FA Talent)" userId="474f572f-8271-4f60-858e-cee871e0aec6" providerId="ADAL" clId="{82FA2526-2325-487C-9F25-B0C9B387758D}" dt="2021-09-29T11:04:03.642" v="10112"/>
          <ac:spMkLst>
            <pc:docMk/>
            <pc:sldMk cId="2904098228" sldId="276"/>
            <ac:spMk id="107" creationId="{85B73E6E-939F-40C4-B320-888505065AFC}"/>
          </ac:spMkLst>
        </pc:spChg>
        <pc:spChg chg="mod">
          <ac:chgData name="Xin Zhang (FA Talent)" userId="474f572f-8271-4f60-858e-cee871e0aec6" providerId="ADAL" clId="{82FA2526-2325-487C-9F25-B0C9B387758D}" dt="2021-09-29T11:04:03.657" v="10116"/>
          <ac:spMkLst>
            <pc:docMk/>
            <pc:sldMk cId="2904098228" sldId="276"/>
            <ac:spMk id="108" creationId="{F9FE0999-A757-456A-BDBC-9F206C3B606C}"/>
          </ac:spMkLst>
        </pc:spChg>
        <pc:spChg chg="mod">
          <ac:chgData name="Xin Zhang (FA Talent)" userId="474f572f-8271-4f60-858e-cee871e0aec6" providerId="ADAL" clId="{82FA2526-2325-487C-9F25-B0C9B387758D}" dt="2021-09-29T11:04:03.672" v="10120"/>
          <ac:spMkLst>
            <pc:docMk/>
            <pc:sldMk cId="2904098228" sldId="276"/>
            <ac:spMk id="109" creationId="{15694223-85CD-4178-B2E9-A36BDA60E8E9}"/>
          </ac:spMkLst>
        </pc:spChg>
        <pc:spChg chg="mod">
          <ac:chgData name="Xin Zhang (FA Talent)" userId="474f572f-8271-4f60-858e-cee871e0aec6" providerId="ADAL" clId="{82FA2526-2325-487C-9F25-B0C9B387758D}" dt="2021-09-29T11:04:03.688" v="10124"/>
          <ac:spMkLst>
            <pc:docMk/>
            <pc:sldMk cId="2904098228" sldId="276"/>
            <ac:spMk id="110" creationId="{54336E04-990C-4B8A-9B1D-071B85B3FA0A}"/>
          </ac:spMkLst>
        </pc:spChg>
        <pc:spChg chg="mod">
          <ac:chgData name="Xin Zhang (FA Talent)" userId="474f572f-8271-4f60-858e-cee871e0aec6" providerId="ADAL" clId="{82FA2526-2325-487C-9F25-B0C9B387758D}" dt="2021-09-29T11:04:03.704" v="10128"/>
          <ac:spMkLst>
            <pc:docMk/>
            <pc:sldMk cId="2904098228" sldId="276"/>
            <ac:spMk id="111" creationId="{D7C3A3C0-06C9-4576-8DD9-A5223FC6D4F5}"/>
          </ac:spMkLst>
        </pc:spChg>
        <pc:spChg chg="mod">
          <ac:chgData name="Xin Zhang (FA Talent)" userId="474f572f-8271-4f60-858e-cee871e0aec6" providerId="ADAL" clId="{82FA2526-2325-487C-9F25-B0C9B387758D}" dt="2021-09-29T11:04:03.719" v="10132"/>
          <ac:spMkLst>
            <pc:docMk/>
            <pc:sldMk cId="2904098228" sldId="276"/>
            <ac:spMk id="112" creationId="{237D16BA-FDEC-4840-B6E4-7EFFC054C2E6}"/>
          </ac:spMkLst>
        </pc:spChg>
        <pc:spChg chg="mod">
          <ac:chgData name="Xin Zhang (FA Talent)" userId="474f572f-8271-4f60-858e-cee871e0aec6" providerId="ADAL" clId="{82FA2526-2325-487C-9F25-B0C9B387758D}" dt="2021-09-29T11:04:03.735" v="10136"/>
          <ac:spMkLst>
            <pc:docMk/>
            <pc:sldMk cId="2904098228" sldId="276"/>
            <ac:spMk id="113" creationId="{EAE394EE-C594-46A2-808F-9FC0C308C581}"/>
          </ac:spMkLst>
        </pc:spChg>
        <pc:spChg chg="mod">
          <ac:chgData name="Xin Zhang (FA Talent)" userId="474f572f-8271-4f60-858e-cee871e0aec6" providerId="ADAL" clId="{82FA2526-2325-487C-9F25-B0C9B387758D}" dt="2021-09-29T11:04:03.750" v="10140"/>
          <ac:spMkLst>
            <pc:docMk/>
            <pc:sldMk cId="2904098228" sldId="276"/>
            <ac:spMk id="114" creationId="{87CDDDE8-8D98-4A9D-8FEB-500BDD2706FD}"/>
          </ac:spMkLst>
        </pc:spChg>
        <pc:spChg chg="mod">
          <ac:chgData name="Xin Zhang (FA Talent)" userId="474f572f-8271-4f60-858e-cee871e0aec6" providerId="ADAL" clId="{82FA2526-2325-487C-9F25-B0C9B387758D}" dt="2021-09-29T11:04:03.766" v="10144"/>
          <ac:spMkLst>
            <pc:docMk/>
            <pc:sldMk cId="2904098228" sldId="276"/>
            <ac:spMk id="115" creationId="{70CFCD51-09F9-4E2C-8125-AD21E9229D63}"/>
          </ac:spMkLst>
        </pc:spChg>
        <pc:spChg chg="mod">
          <ac:chgData name="Xin Zhang (FA Talent)" userId="474f572f-8271-4f60-858e-cee871e0aec6" providerId="ADAL" clId="{82FA2526-2325-487C-9F25-B0C9B387758D}" dt="2021-09-29T11:04:03.781" v="10148"/>
          <ac:spMkLst>
            <pc:docMk/>
            <pc:sldMk cId="2904098228" sldId="276"/>
            <ac:spMk id="116" creationId="{DE35420E-E582-41DA-819C-D9F1C9EA0C27}"/>
          </ac:spMkLst>
        </pc:spChg>
        <pc:spChg chg="mod">
          <ac:chgData name="Xin Zhang (FA Talent)" userId="474f572f-8271-4f60-858e-cee871e0aec6" providerId="ADAL" clId="{82FA2526-2325-487C-9F25-B0C9B387758D}" dt="2021-09-29T11:04:03.796" v="10152"/>
          <ac:spMkLst>
            <pc:docMk/>
            <pc:sldMk cId="2904098228" sldId="276"/>
            <ac:spMk id="117" creationId="{4B47343C-6902-425C-A749-703463DE7E26}"/>
          </ac:spMkLst>
        </pc:spChg>
        <pc:spChg chg="mod">
          <ac:chgData name="Xin Zhang (FA Talent)" userId="474f572f-8271-4f60-858e-cee871e0aec6" providerId="ADAL" clId="{82FA2526-2325-487C-9F25-B0C9B387758D}" dt="2021-09-29T11:04:03.812" v="10156"/>
          <ac:spMkLst>
            <pc:docMk/>
            <pc:sldMk cId="2904098228" sldId="276"/>
            <ac:spMk id="118" creationId="{F63328D6-3F7A-4B18-BB6E-5EB61F771B29}"/>
          </ac:spMkLst>
        </pc:spChg>
        <pc:spChg chg="mod">
          <ac:chgData name="Xin Zhang (FA Talent)" userId="474f572f-8271-4f60-858e-cee871e0aec6" providerId="ADAL" clId="{82FA2526-2325-487C-9F25-B0C9B387758D}" dt="2021-09-29T11:04:03.827" v="10160"/>
          <ac:spMkLst>
            <pc:docMk/>
            <pc:sldMk cId="2904098228" sldId="276"/>
            <ac:spMk id="119" creationId="{C78A161D-C701-451A-8670-94F26B43C8A1}"/>
          </ac:spMkLst>
        </pc:spChg>
        <pc:spChg chg="mod">
          <ac:chgData name="Xin Zhang (FA Talent)" userId="474f572f-8271-4f60-858e-cee871e0aec6" providerId="ADAL" clId="{82FA2526-2325-487C-9F25-B0C9B387758D}" dt="2021-09-29T11:04:03.842" v="10164"/>
          <ac:spMkLst>
            <pc:docMk/>
            <pc:sldMk cId="2904098228" sldId="276"/>
            <ac:spMk id="120" creationId="{3ECE5120-B5BF-4989-9849-58A153B4518B}"/>
          </ac:spMkLst>
        </pc:spChg>
        <pc:spChg chg="mod">
          <ac:chgData name="Xin Zhang (FA Talent)" userId="474f572f-8271-4f60-858e-cee871e0aec6" providerId="ADAL" clId="{82FA2526-2325-487C-9F25-B0C9B387758D}" dt="2021-09-29T11:04:03.859" v="10168"/>
          <ac:spMkLst>
            <pc:docMk/>
            <pc:sldMk cId="2904098228" sldId="276"/>
            <ac:spMk id="121" creationId="{268B4D43-314B-496F-BF9F-25BF42A6EDD5}"/>
          </ac:spMkLst>
        </pc:spChg>
        <pc:spChg chg="mod">
          <ac:chgData name="Xin Zhang (FA Talent)" userId="474f572f-8271-4f60-858e-cee871e0aec6" providerId="ADAL" clId="{82FA2526-2325-487C-9F25-B0C9B387758D}" dt="2021-09-29T11:04:03.876" v="10172"/>
          <ac:spMkLst>
            <pc:docMk/>
            <pc:sldMk cId="2904098228" sldId="276"/>
            <ac:spMk id="122" creationId="{175F6935-9500-4BD6-A202-132D90E60A16}"/>
          </ac:spMkLst>
        </pc:spChg>
        <pc:spChg chg="mod">
          <ac:chgData name="Xin Zhang (FA Talent)" userId="474f572f-8271-4f60-858e-cee871e0aec6" providerId="ADAL" clId="{82FA2526-2325-487C-9F25-B0C9B387758D}" dt="2021-09-29T11:04:03.895" v="10176"/>
          <ac:spMkLst>
            <pc:docMk/>
            <pc:sldMk cId="2904098228" sldId="276"/>
            <ac:spMk id="123" creationId="{B393D09D-CD94-4505-A484-84F03F31115F}"/>
          </ac:spMkLst>
        </pc:spChg>
        <pc:spChg chg="mod">
          <ac:chgData name="Xin Zhang (FA Talent)" userId="474f572f-8271-4f60-858e-cee871e0aec6" providerId="ADAL" clId="{82FA2526-2325-487C-9F25-B0C9B387758D}" dt="2021-09-29T11:04:03.275" v="10012"/>
          <ac:spMkLst>
            <pc:docMk/>
            <pc:sldMk cId="2904098228" sldId="276"/>
            <ac:spMk id="124" creationId="{1910F358-3014-4269-836A-FAD9D75E4E7B}"/>
          </ac:spMkLst>
        </pc:spChg>
        <pc:spChg chg="mod">
          <ac:chgData name="Xin Zhang (FA Talent)" userId="474f572f-8271-4f60-858e-cee871e0aec6" providerId="ADAL" clId="{82FA2526-2325-487C-9F25-B0C9B387758D}" dt="2021-09-29T11:04:03.290" v="10016"/>
          <ac:spMkLst>
            <pc:docMk/>
            <pc:sldMk cId="2904098228" sldId="276"/>
            <ac:spMk id="125" creationId="{4AAE97C5-BE3D-490D-871F-518706F2F6B0}"/>
          </ac:spMkLst>
        </pc:spChg>
        <pc:spChg chg="mod">
          <ac:chgData name="Xin Zhang (FA Talent)" userId="474f572f-8271-4f60-858e-cee871e0aec6" providerId="ADAL" clId="{82FA2526-2325-487C-9F25-B0C9B387758D}" dt="2021-09-29T11:04:03.305" v="10020"/>
          <ac:spMkLst>
            <pc:docMk/>
            <pc:sldMk cId="2904098228" sldId="276"/>
            <ac:spMk id="126" creationId="{BD0E0DAC-B56C-4B88-BF04-59F3ED12F1CD}"/>
          </ac:spMkLst>
        </pc:spChg>
        <pc:spChg chg="mod">
          <ac:chgData name="Xin Zhang (FA Talent)" userId="474f572f-8271-4f60-858e-cee871e0aec6" providerId="ADAL" clId="{82FA2526-2325-487C-9F25-B0C9B387758D}" dt="2021-09-29T11:04:03.319" v="10024"/>
          <ac:spMkLst>
            <pc:docMk/>
            <pc:sldMk cId="2904098228" sldId="276"/>
            <ac:spMk id="127" creationId="{3B3BC55A-424E-43F2-A27A-FDA8D1ED647F}"/>
          </ac:spMkLst>
        </pc:spChg>
        <pc:spChg chg="mod">
          <ac:chgData name="Xin Zhang (FA Talent)" userId="474f572f-8271-4f60-858e-cee871e0aec6" providerId="ADAL" clId="{82FA2526-2325-487C-9F25-B0C9B387758D}" dt="2021-09-29T11:04:03.333" v="10028"/>
          <ac:spMkLst>
            <pc:docMk/>
            <pc:sldMk cId="2904098228" sldId="276"/>
            <ac:spMk id="128" creationId="{E8805852-D47E-4A75-B5CA-ADD78803B9F4}"/>
          </ac:spMkLst>
        </pc:spChg>
        <pc:spChg chg="mod">
          <ac:chgData name="Xin Zhang (FA Talent)" userId="474f572f-8271-4f60-858e-cee871e0aec6" providerId="ADAL" clId="{82FA2526-2325-487C-9F25-B0C9B387758D}" dt="2021-09-29T11:04:03.349" v="10032"/>
          <ac:spMkLst>
            <pc:docMk/>
            <pc:sldMk cId="2904098228" sldId="276"/>
            <ac:spMk id="129" creationId="{8683663B-1AD1-42A4-A98E-6F4227D89041}"/>
          </ac:spMkLst>
        </pc:spChg>
        <pc:spChg chg="mod">
          <ac:chgData name="Xin Zhang (FA Talent)" userId="474f572f-8271-4f60-858e-cee871e0aec6" providerId="ADAL" clId="{82FA2526-2325-487C-9F25-B0C9B387758D}" dt="2021-09-29T11:04:03.363" v="10036"/>
          <ac:spMkLst>
            <pc:docMk/>
            <pc:sldMk cId="2904098228" sldId="276"/>
            <ac:spMk id="130" creationId="{ED2824A0-4ED6-4F4C-9581-D9BEF8B1F8DB}"/>
          </ac:spMkLst>
        </pc:spChg>
        <pc:spChg chg="mod">
          <ac:chgData name="Xin Zhang (FA Talent)" userId="474f572f-8271-4f60-858e-cee871e0aec6" providerId="ADAL" clId="{82FA2526-2325-487C-9F25-B0C9B387758D}" dt="2021-09-29T11:04:03.377" v="10040"/>
          <ac:spMkLst>
            <pc:docMk/>
            <pc:sldMk cId="2904098228" sldId="276"/>
            <ac:spMk id="131" creationId="{70D7AAD1-901F-44AE-B65B-FEFAD6A3F69B}"/>
          </ac:spMkLst>
        </pc:spChg>
        <pc:spChg chg="mod">
          <ac:chgData name="Xin Zhang (FA Talent)" userId="474f572f-8271-4f60-858e-cee871e0aec6" providerId="ADAL" clId="{82FA2526-2325-487C-9F25-B0C9B387758D}" dt="2021-09-29T11:04:03.392" v="10044"/>
          <ac:spMkLst>
            <pc:docMk/>
            <pc:sldMk cId="2904098228" sldId="276"/>
            <ac:spMk id="132" creationId="{78E51689-2714-4E3E-A6A1-7ACE45A0E638}"/>
          </ac:spMkLst>
        </pc:spChg>
        <pc:spChg chg="mod">
          <ac:chgData name="Xin Zhang (FA Talent)" userId="474f572f-8271-4f60-858e-cee871e0aec6" providerId="ADAL" clId="{82FA2526-2325-487C-9F25-B0C9B387758D}" dt="2021-09-29T11:04:03.406" v="10048"/>
          <ac:spMkLst>
            <pc:docMk/>
            <pc:sldMk cId="2904098228" sldId="276"/>
            <ac:spMk id="133" creationId="{E6FC42FD-2E09-4F96-B4AD-A7BD5D083A72}"/>
          </ac:spMkLst>
        </pc:spChg>
        <pc:spChg chg="mod">
          <ac:chgData name="Xin Zhang (FA Talent)" userId="474f572f-8271-4f60-858e-cee871e0aec6" providerId="ADAL" clId="{82FA2526-2325-487C-9F25-B0C9B387758D}" dt="2021-09-29T11:04:03.420" v="10052"/>
          <ac:spMkLst>
            <pc:docMk/>
            <pc:sldMk cId="2904098228" sldId="276"/>
            <ac:spMk id="134" creationId="{B936F9F6-96AC-4FDB-A6CA-367E298E7E87}"/>
          </ac:spMkLst>
        </pc:spChg>
        <pc:spChg chg="mod">
          <ac:chgData name="Xin Zhang (FA Talent)" userId="474f572f-8271-4f60-858e-cee871e0aec6" providerId="ADAL" clId="{82FA2526-2325-487C-9F25-B0C9B387758D}" dt="2021-09-29T11:04:03.434" v="10056"/>
          <ac:spMkLst>
            <pc:docMk/>
            <pc:sldMk cId="2904098228" sldId="276"/>
            <ac:spMk id="135" creationId="{2D31B9BB-A445-4FA5-8F5A-33390FBDA002}"/>
          </ac:spMkLst>
        </pc:spChg>
        <pc:spChg chg="mod">
          <ac:chgData name="Xin Zhang (FA Talent)" userId="474f572f-8271-4f60-858e-cee871e0aec6" providerId="ADAL" clId="{82FA2526-2325-487C-9F25-B0C9B387758D}" dt="2021-09-29T11:04:03.449" v="10060"/>
          <ac:spMkLst>
            <pc:docMk/>
            <pc:sldMk cId="2904098228" sldId="276"/>
            <ac:spMk id="136" creationId="{CAC39B1E-7E89-4237-BADD-8A107AF4558C}"/>
          </ac:spMkLst>
        </pc:spChg>
        <pc:spChg chg="mod">
          <ac:chgData name="Xin Zhang (FA Talent)" userId="474f572f-8271-4f60-858e-cee871e0aec6" providerId="ADAL" clId="{82FA2526-2325-487C-9F25-B0C9B387758D}" dt="2021-09-29T11:04:03.463" v="10064"/>
          <ac:spMkLst>
            <pc:docMk/>
            <pc:sldMk cId="2904098228" sldId="276"/>
            <ac:spMk id="137" creationId="{5F3EA28D-3FE2-4F55-A5F4-202A04E08A25}"/>
          </ac:spMkLst>
        </pc:spChg>
        <pc:spChg chg="mod">
          <ac:chgData name="Xin Zhang (FA Talent)" userId="474f572f-8271-4f60-858e-cee871e0aec6" providerId="ADAL" clId="{82FA2526-2325-487C-9F25-B0C9B387758D}" dt="2021-09-29T11:04:03.478" v="10068"/>
          <ac:spMkLst>
            <pc:docMk/>
            <pc:sldMk cId="2904098228" sldId="276"/>
            <ac:spMk id="138" creationId="{2E41EE7F-1126-46AC-8E3F-99211F0E7C50}"/>
          </ac:spMkLst>
        </pc:spChg>
        <pc:spChg chg="mod">
          <ac:chgData name="Xin Zhang (FA Talent)" userId="474f572f-8271-4f60-858e-cee871e0aec6" providerId="ADAL" clId="{82FA2526-2325-487C-9F25-B0C9B387758D}" dt="2021-09-29T11:04:03.492" v="10072"/>
          <ac:spMkLst>
            <pc:docMk/>
            <pc:sldMk cId="2904098228" sldId="276"/>
            <ac:spMk id="139" creationId="{AAC5F7FA-941B-4D33-BAF3-0A008047ABBB}"/>
          </ac:spMkLst>
        </pc:spChg>
        <pc:spChg chg="mod">
          <ac:chgData name="Xin Zhang (FA Talent)" userId="474f572f-8271-4f60-858e-cee871e0aec6" providerId="ADAL" clId="{82FA2526-2325-487C-9F25-B0C9B387758D}" dt="2021-09-29T11:04:03.507" v="10076"/>
          <ac:spMkLst>
            <pc:docMk/>
            <pc:sldMk cId="2904098228" sldId="276"/>
            <ac:spMk id="140" creationId="{BD9EA41A-2111-4D31-AC1F-0A3760F556E5}"/>
          </ac:spMkLst>
        </pc:spChg>
        <pc:spChg chg="mod">
          <ac:chgData name="Xin Zhang (FA Talent)" userId="474f572f-8271-4f60-858e-cee871e0aec6" providerId="ADAL" clId="{82FA2526-2325-487C-9F25-B0C9B387758D}" dt="2021-09-29T11:04:03.522" v="10080"/>
          <ac:spMkLst>
            <pc:docMk/>
            <pc:sldMk cId="2904098228" sldId="276"/>
            <ac:spMk id="141" creationId="{0A20EB37-46BF-4413-B5CE-C0435926D627}"/>
          </ac:spMkLst>
        </pc:spChg>
        <pc:spChg chg="mod">
          <ac:chgData name="Xin Zhang (FA Talent)" userId="474f572f-8271-4f60-858e-cee871e0aec6" providerId="ADAL" clId="{82FA2526-2325-487C-9F25-B0C9B387758D}" dt="2021-09-29T11:04:03.537" v="10084"/>
          <ac:spMkLst>
            <pc:docMk/>
            <pc:sldMk cId="2904098228" sldId="276"/>
            <ac:spMk id="142" creationId="{245A0EA5-D1DC-4980-8BBE-88144B5FA017}"/>
          </ac:spMkLst>
        </pc:spChg>
        <pc:spChg chg="mod">
          <ac:chgData name="Xin Zhang (FA Talent)" userId="474f572f-8271-4f60-858e-cee871e0aec6" providerId="ADAL" clId="{82FA2526-2325-487C-9F25-B0C9B387758D}" dt="2021-09-29T11:04:03.553" v="10088"/>
          <ac:spMkLst>
            <pc:docMk/>
            <pc:sldMk cId="2904098228" sldId="276"/>
            <ac:spMk id="143" creationId="{AC777282-A168-4833-88B9-8DB74BDE34D8}"/>
          </ac:spMkLst>
        </pc:spChg>
        <pc:spChg chg="mod">
          <ac:chgData name="Xin Zhang (FA Talent)" userId="474f572f-8271-4f60-858e-cee871e0aec6" providerId="ADAL" clId="{82FA2526-2325-487C-9F25-B0C9B387758D}" dt="2021-09-29T11:04:03.568" v="10092"/>
          <ac:spMkLst>
            <pc:docMk/>
            <pc:sldMk cId="2904098228" sldId="276"/>
            <ac:spMk id="144" creationId="{2E18888B-1973-4992-A292-5B3C6B543351}"/>
          </ac:spMkLst>
        </pc:spChg>
        <pc:spChg chg="add mod">
          <ac:chgData name="Xin Zhang (FA Talent)" userId="474f572f-8271-4f60-858e-cee871e0aec6" providerId="ADAL" clId="{82FA2526-2325-487C-9F25-B0C9B387758D}" dt="2021-09-29T11:04:03.254" v="10005" actId="947"/>
          <ac:spMkLst>
            <pc:docMk/>
            <pc:sldMk cId="2904098228" sldId="276"/>
            <ac:spMk id="145" creationId="{EA89A5A4-FA42-4E71-9074-603EEF6EC918}"/>
          </ac:spMkLst>
        </pc:spChg>
        <pc:spChg chg="mod">
          <ac:chgData name="Xin Zhang (FA Talent)" userId="474f572f-8271-4f60-858e-cee871e0aec6" providerId="ADAL" clId="{82FA2526-2325-487C-9F25-B0C9B387758D}" dt="2021-09-29T11:04:03.920" v="10180" actId="947"/>
          <ac:spMkLst>
            <pc:docMk/>
            <pc:sldMk cId="2904098228" sldId="276"/>
            <ac:spMk id="148" creationId="{E292668A-1235-446D-8A48-1427A19D99A8}"/>
          </ac:spMkLst>
        </pc:spChg>
        <pc:spChg chg="mod">
          <ac:chgData name="Xin Zhang (FA Talent)" userId="474f572f-8271-4f60-858e-cee871e0aec6" providerId="ADAL" clId="{82FA2526-2325-487C-9F25-B0C9B387758D}" dt="2021-09-29T11:04:04.306" v="10268"/>
          <ac:spMkLst>
            <pc:docMk/>
            <pc:sldMk cId="2904098228" sldId="276"/>
            <ac:spMk id="152" creationId="{884A7C17-4815-4901-B589-3E0704B95ADB}"/>
          </ac:spMkLst>
        </pc:spChg>
        <pc:spChg chg="mod">
          <ac:chgData name="Xin Zhang (FA Talent)" userId="474f572f-8271-4f60-858e-cee871e0aec6" providerId="ADAL" clId="{82FA2526-2325-487C-9F25-B0C9B387758D}" dt="2021-09-29T11:04:04.322" v="10272"/>
          <ac:spMkLst>
            <pc:docMk/>
            <pc:sldMk cId="2904098228" sldId="276"/>
            <ac:spMk id="153" creationId="{14C2C54B-992D-4B5C-998F-CC28FE2FC8EB}"/>
          </ac:spMkLst>
        </pc:spChg>
        <pc:spChg chg="mod">
          <ac:chgData name="Xin Zhang (FA Talent)" userId="474f572f-8271-4f60-858e-cee871e0aec6" providerId="ADAL" clId="{82FA2526-2325-487C-9F25-B0C9B387758D}" dt="2021-09-29T11:04:04.338" v="10276"/>
          <ac:spMkLst>
            <pc:docMk/>
            <pc:sldMk cId="2904098228" sldId="276"/>
            <ac:spMk id="154" creationId="{36D96748-F670-498A-87D8-A8F50A6C4C13}"/>
          </ac:spMkLst>
        </pc:spChg>
        <pc:spChg chg="mod">
          <ac:chgData name="Xin Zhang (FA Talent)" userId="474f572f-8271-4f60-858e-cee871e0aec6" providerId="ADAL" clId="{82FA2526-2325-487C-9F25-B0C9B387758D}" dt="2021-09-29T11:04:04.355" v="10280"/>
          <ac:spMkLst>
            <pc:docMk/>
            <pc:sldMk cId="2904098228" sldId="276"/>
            <ac:spMk id="155" creationId="{95415C14-2BF2-46C6-9AA4-8B433EDDE796}"/>
          </ac:spMkLst>
        </pc:spChg>
        <pc:spChg chg="mod">
          <ac:chgData name="Xin Zhang (FA Talent)" userId="474f572f-8271-4f60-858e-cee871e0aec6" providerId="ADAL" clId="{82FA2526-2325-487C-9F25-B0C9B387758D}" dt="2021-09-29T11:04:04.372" v="10284"/>
          <ac:spMkLst>
            <pc:docMk/>
            <pc:sldMk cId="2904098228" sldId="276"/>
            <ac:spMk id="156" creationId="{2CEF8127-84B9-40AC-80F4-2F4554B16E42}"/>
          </ac:spMkLst>
        </pc:spChg>
        <pc:spChg chg="mod">
          <ac:chgData name="Xin Zhang (FA Talent)" userId="474f572f-8271-4f60-858e-cee871e0aec6" providerId="ADAL" clId="{82FA2526-2325-487C-9F25-B0C9B387758D}" dt="2021-09-29T11:04:04.390" v="10288"/>
          <ac:spMkLst>
            <pc:docMk/>
            <pc:sldMk cId="2904098228" sldId="276"/>
            <ac:spMk id="157" creationId="{923097F4-388A-4AF9-B48A-6EBF4D1CB42F}"/>
          </ac:spMkLst>
        </pc:spChg>
        <pc:spChg chg="mod">
          <ac:chgData name="Xin Zhang (FA Talent)" userId="474f572f-8271-4f60-858e-cee871e0aec6" providerId="ADAL" clId="{82FA2526-2325-487C-9F25-B0C9B387758D}" dt="2021-09-29T11:04:04.409" v="10292"/>
          <ac:spMkLst>
            <pc:docMk/>
            <pc:sldMk cId="2904098228" sldId="276"/>
            <ac:spMk id="158" creationId="{150534CD-862B-4EB4-BAA5-DBE33E27C3E8}"/>
          </ac:spMkLst>
        </pc:spChg>
        <pc:spChg chg="mod">
          <ac:chgData name="Xin Zhang (FA Talent)" userId="474f572f-8271-4f60-858e-cee871e0aec6" providerId="ADAL" clId="{82FA2526-2325-487C-9F25-B0C9B387758D}" dt="2021-09-29T11:04:04.425" v="10296"/>
          <ac:spMkLst>
            <pc:docMk/>
            <pc:sldMk cId="2904098228" sldId="276"/>
            <ac:spMk id="159" creationId="{034DF39F-3E16-4BB5-A0C6-65A24E08F103}"/>
          </ac:spMkLst>
        </pc:spChg>
        <pc:spChg chg="mod">
          <ac:chgData name="Xin Zhang (FA Talent)" userId="474f572f-8271-4f60-858e-cee871e0aec6" providerId="ADAL" clId="{82FA2526-2325-487C-9F25-B0C9B387758D}" dt="2021-09-29T11:04:04.441" v="10300"/>
          <ac:spMkLst>
            <pc:docMk/>
            <pc:sldMk cId="2904098228" sldId="276"/>
            <ac:spMk id="160" creationId="{5B0573E6-F077-4BCA-9D6E-72B0E2B8A2B7}"/>
          </ac:spMkLst>
        </pc:spChg>
        <pc:spChg chg="mod">
          <ac:chgData name="Xin Zhang (FA Talent)" userId="474f572f-8271-4f60-858e-cee871e0aec6" providerId="ADAL" clId="{82FA2526-2325-487C-9F25-B0C9B387758D}" dt="2021-09-29T11:04:04.457" v="10304"/>
          <ac:spMkLst>
            <pc:docMk/>
            <pc:sldMk cId="2904098228" sldId="276"/>
            <ac:spMk id="161" creationId="{9B43DEB2-3B9E-401D-8C87-0B3B6069E4AB}"/>
          </ac:spMkLst>
        </pc:spChg>
        <pc:spChg chg="mod">
          <ac:chgData name="Xin Zhang (FA Talent)" userId="474f572f-8271-4f60-858e-cee871e0aec6" providerId="ADAL" clId="{82FA2526-2325-487C-9F25-B0C9B387758D}" dt="2021-09-29T11:04:04.474" v="10308"/>
          <ac:spMkLst>
            <pc:docMk/>
            <pc:sldMk cId="2904098228" sldId="276"/>
            <ac:spMk id="162" creationId="{CB79D6E3-ADAE-49DE-91A8-5A05AB3C8125}"/>
          </ac:spMkLst>
        </pc:spChg>
        <pc:spChg chg="mod">
          <ac:chgData name="Xin Zhang (FA Talent)" userId="474f572f-8271-4f60-858e-cee871e0aec6" providerId="ADAL" clId="{82FA2526-2325-487C-9F25-B0C9B387758D}" dt="2021-09-29T11:04:04.490" v="10312"/>
          <ac:spMkLst>
            <pc:docMk/>
            <pc:sldMk cId="2904098228" sldId="276"/>
            <ac:spMk id="163" creationId="{6674161B-CBB3-4CC2-BDFC-7E093E135728}"/>
          </ac:spMkLst>
        </pc:spChg>
        <pc:spChg chg="mod">
          <ac:chgData name="Xin Zhang (FA Talent)" userId="474f572f-8271-4f60-858e-cee871e0aec6" providerId="ADAL" clId="{82FA2526-2325-487C-9F25-B0C9B387758D}" dt="2021-09-29T11:04:04.507" v="10316"/>
          <ac:spMkLst>
            <pc:docMk/>
            <pc:sldMk cId="2904098228" sldId="276"/>
            <ac:spMk id="164" creationId="{06D9FD83-82FF-4AF4-8287-A64AA7613E9E}"/>
          </ac:spMkLst>
        </pc:spChg>
        <pc:spChg chg="mod">
          <ac:chgData name="Xin Zhang (FA Talent)" userId="474f572f-8271-4f60-858e-cee871e0aec6" providerId="ADAL" clId="{82FA2526-2325-487C-9F25-B0C9B387758D}" dt="2021-09-29T11:04:04.524" v="10320"/>
          <ac:spMkLst>
            <pc:docMk/>
            <pc:sldMk cId="2904098228" sldId="276"/>
            <ac:spMk id="165" creationId="{B6DACC08-E5AD-4A58-8670-285F1ADB847B}"/>
          </ac:spMkLst>
        </pc:spChg>
        <pc:spChg chg="mod">
          <ac:chgData name="Xin Zhang (FA Talent)" userId="474f572f-8271-4f60-858e-cee871e0aec6" providerId="ADAL" clId="{82FA2526-2325-487C-9F25-B0C9B387758D}" dt="2021-09-29T11:04:04.540" v="10324"/>
          <ac:spMkLst>
            <pc:docMk/>
            <pc:sldMk cId="2904098228" sldId="276"/>
            <ac:spMk id="166" creationId="{4EA8AEE3-592B-4901-8832-6E3A36321297}"/>
          </ac:spMkLst>
        </pc:spChg>
        <pc:spChg chg="mod">
          <ac:chgData name="Xin Zhang (FA Talent)" userId="474f572f-8271-4f60-858e-cee871e0aec6" providerId="ADAL" clId="{82FA2526-2325-487C-9F25-B0C9B387758D}" dt="2021-09-29T11:04:04.556" v="10328"/>
          <ac:spMkLst>
            <pc:docMk/>
            <pc:sldMk cId="2904098228" sldId="276"/>
            <ac:spMk id="167" creationId="{A33CD406-1871-4E97-ACA8-BB0F84903337}"/>
          </ac:spMkLst>
        </pc:spChg>
        <pc:spChg chg="mod">
          <ac:chgData name="Xin Zhang (FA Talent)" userId="474f572f-8271-4f60-858e-cee871e0aec6" providerId="ADAL" clId="{82FA2526-2325-487C-9F25-B0C9B387758D}" dt="2021-09-29T11:04:04.572" v="10332"/>
          <ac:spMkLst>
            <pc:docMk/>
            <pc:sldMk cId="2904098228" sldId="276"/>
            <ac:spMk id="168" creationId="{AE00E00B-E649-4623-BE6D-DFCF681258D1}"/>
          </ac:spMkLst>
        </pc:spChg>
        <pc:spChg chg="mod">
          <ac:chgData name="Xin Zhang (FA Talent)" userId="474f572f-8271-4f60-858e-cee871e0aec6" providerId="ADAL" clId="{82FA2526-2325-487C-9F25-B0C9B387758D}" dt="2021-09-29T11:04:04.588" v="10336"/>
          <ac:spMkLst>
            <pc:docMk/>
            <pc:sldMk cId="2904098228" sldId="276"/>
            <ac:spMk id="169" creationId="{E9A93206-04DB-45DA-A1D4-9843BDE37914}"/>
          </ac:spMkLst>
        </pc:spChg>
        <pc:spChg chg="mod">
          <ac:chgData name="Xin Zhang (FA Talent)" userId="474f572f-8271-4f60-858e-cee871e0aec6" providerId="ADAL" clId="{82FA2526-2325-487C-9F25-B0C9B387758D}" dt="2021-09-29T11:04:04.605" v="10340"/>
          <ac:spMkLst>
            <pc:docMk/>
            <pc:sldMk cId="2904098228" sldId="276"/>
            <ac:spMk id="170" creationId="{046B71CC-89A3-4CC7-8384-CEB8F8BDC0D9}"/>
          </ac:spMkLst>
        </pc:spChg>
        <pc:spChg chg="mod">
          <ac:chgData name="Xin Zhang (FA Talent)" userId="474f572f-8271-4f60-858e-cee871e0aec6" providerId="ADAL" clId="{82FA2526-2325-487C-9F25-B0C9B387758D}" dt="2021-09-29T11:04:04.621" v="10344"/>
          <ac:spMkLst>
            <pc:docMk/>
            <pc:sldMk cId="2904098228" sldId="276"/>
            <ac:spMk id="171" creationId="{592BE0F0-42B4-4D22-931A-BAA4F767A697}"/>
          </ac:spMkLst>
        </pc:spChg>
        <pc:spChg chg="mod">
          <ac:chgData name="Xin Zhang (FA Talent)" userId="474f572f-8271-4f60-858e-cee871e0aec6" providerId="ADAL" clId="{82FA2526-2325-487C-9F25-B0C9B387758D}" dt="2021-09-29T11:04:04.636" v="10348"/>
          <ac:spMkLst>
            <pc:docMk/>
            <pc:sldMk cId="2904098228" sldId="276"/>
            <ac:spMk id="172" creationId="{421BF14A-8106-4D6D-A3DA-129DACD5ED34}"/>
          </ac:spMkLst>
        </pc:spChg>
        <pc:spChg chg="mod">
          <ac:chgData name="Xin Zhang (FA Talent)" userId="474f572f-8271-4f60-858e-cee871e0aec6" providerId="ADAL" clId="{82FA2526-2325-487C-9F25-B0C9B387758D}" dt="2021-09-29T11:04:03.938" v="10184"/>
          <ac:spMkLst>
            <pc:docMk/>
            <pc:sldMk cId="2904098228" sldId="276"/>
            <ac:spMk id="173" creationId="{937FFC56-C372-4B9F-9CCA-AF795BD7CFA7}"/>
          </ac:spMkLst>
        </pc:spChg>
        <pc:spChg chg="mod">
          <ac:chgData name="Xin Zhang (FA Talent)" userId="474f572f-8271-4f60-858e-cee871e0aec6" providerId="ADAL" clId="{82FA2526-2325-487C-9F25-B0C9B387758D}" dt="2021-09-29T11:04:03.956" v="10188"/>
          <ac:spMkLst>
            <pc:docMk/>
            <pc:sldMk cId="2904098228" sldId="276"/>
            <ac:spMk id="174" creationId="{8E9788DD-BC95-4F9D-B4BB-B80438C911A5}"/>
          </ac:spMkLst>
        </pc:spChg>
        <pc:spChg chg="mod">
          <ac:chgData name="Xin Zhang (FA Talent)" userId="474f572f-8271-4f60-858e-cee871e0aec6" providerId="ADAL" clId="{82FA2526-2325-487C-9F25-B0C9B387758D}" dt="2021-09-29T11:04:03.975" v="10192"/>
          <ac:spMkLst>
            <pc:docMk/>
            <pc:sldMk cId="2904098228" sldId="276"/>
            <ac:spMk id="175" creationId="{C81C902C-3805-4F3C-8C85-03924556AD54}"/>
          </ac:spMkLst>
        </pc:spChg>
        <pc:spChg chg="mod">
          <ac:chgData name="Xin Zhang (FA Talent)" userId="474f572f-8271-4f60-858e-cee871e0aec6" providerId="ADAL" clId="{82FA2526-2325-487C-9F25-B0C9B387758D}" dt="2021-09-29T11:04:03.993" v="10196"/>
          <ac:spMkLst>
            <pc:docMk/>
            <pc:sldMk cId="2904098228" sldId="276"/>
            <ac:spMk id="176" creationId="{CAF04D80-CE36-4F69-AD1B-D1A3A9AE3F0D}"/>
          </ac:spMkLst>
        </pc:spChg>
        <pc:spChg chg="mod">
          <ac:chgData name="Xin Zhang (FA Talent)" userId="474f572f-8271-4f60-858e-cee871e0aec6" providerId="ADAL" clId="{82FA2526-2325-487C-9F25-B0C9B387758D}" dt="2021-09-29T11:04:04.011" v="10200"/>
          <ac:spMkLst>
            <pc:docMk/>
            <pc:sldMk cId="2904098228" sldId="276"/>
            <ac:spMk id="177" creationId="{45AE345A-2B25-4803-B79B-C5F61F6C83E0}"/>
          </ac:spMkLst>
        </pc:spChg>
        <pc:spChg chg="mod">
          <ac:chgData name="Xin Zhang (FA Talent)" userId="474f572f-8271-4f60-858e-cee871e0aec6" providerId="ADAL" clId="{82FA2526-2325-487C-9F25-B0C9B387758D}" dt="2021-09-29T11:04:04.028" v="10204"/>
          <ac:spMkLst>
            <pc:docMk/>
            <pc:sldMk cId="2904098228" sldId="276"/>
            <ac:spMk id="178" creationId="{52750F03-FF08-440E-805E-D4DAC53468F6}"/>
          </ac:spMkLst>
        </pc:spChg>
        <pc:spChg chg="mod">
          <ac:chgData name="Xin Zhang (FA Talent)" userId="474f572f-8271-4f60-858e-cee871e0aec6" providerId="ADAL" clId="{82FA2526-2325-487C-9F25-B0C9B387758D}" dt="2021-09-29T11:04:04.046" v="10208"/>
          <ac:spMkLst>
            <pc:docMk/>
            <pc:sldMk cId="2904098228" sldId="276"/>
            <ac:spMk id="179" creationId="{AE3C1CBD-9307-4DDF-9298-185A875A3FB6}"/>
          </ac:spMkLst>
        </pc:spChg>
        <pc:spChg chg="mod">
          <ac:chgData name="Xin Zhang (FA Talent)" userId="474f572f-8271-4f60-858e-cee871e0aec6" providerId="ADAL" clId="{82FA2526-2325-487C-9F25-B0C9B387758D}" dt="2021-09-29T11:04:04.065" v="10212"/>
          <ac:spMkLst>
            <pc:docMk/>
            <pc:sldMk cId="2904098228" sldId="276"/>
            <ac:spMk id="180" creationId="{9470D3CD-3788-4D28-93BB-92DD17B13635}"/>
          </ac:spMkLst>
        </pc:spChg>
        <pc:spChg chg="mod">
          <ac:chgData name="Xin Zhang (FA Talent)" userId="474f572f-8271-4f60-858e-cee871e0aec6" providerId="ADAL" clId="{82FA2526-2325-487C-9F25-B0C9B387758D}" dt="2021-09-29T11:04:04.082" v="10216"/>
          <ac:spMkLst>
            <pc:docMk/>
            <pc:sldMk cId="2904098228" sldId="276"/>
            <ac:spMk id="181" creationId="{7927064B-7D95-46B7-9F65-21189070326F}"/>
          </ac:spMkLst>
        </pc:spChg>
        <pc:spChg chg="mod">
          <ac:chgData name="Xin Zhang (FA Talent)" userId="474f572f-8271-4f60-858e-cee871e0aec6" providerId="ADAL" clId="{82FA2526-2325-487C-9F25-B0C9B387758D}" dt="2021-09-29T11:04:04.100" v="10220"/>
          <ac:spMkLst>
            <pc:docMk/>
            <pc:sldMk cId="2904098228" sldId="276"/>
            <ac:spMk id="182" creationId="{2FF523E5-A36B-45A5-9C25-11CCBE21CC58}"/>
          </ac:spMkLst>
        </pc:spChg>
        <pc:spChg chg="mod">
          <ac:chgData name="Xin Zhang (FA Talent)" userId="474f572f-8271-4f60-858e-cee871e0aec6" providerId="ADAL" clId="{82FA2526-2325-487C-9F25-B0C9B387758D}" dt="2021-09-29T11:04:04.118" v="10224"/>
          <ac:spMkLst>
            <pc:docMk/>
            <pc:sldMk cId="2904098228" sldId="276"/>
            <ac:spMk id="183" creationId="{56B4E0C1-66AE-4A14-A2A3-E7F60E18709D}"/>
          </ac:spMkLst>
        </pc:spChg>
        <pc:spChg chg="mod">
          <ac:chgData name="Xin Zhang (FA Talent)" userId="474f572f-8271-4f60-858e-cee871e0aec6" providerId="ADAL" clId="{82FA2526-2325-487C-9F25-B0C9B387758D}" dt="2021-09-29T11:04:04.136" v="10228"/>
          <ac:spMkLst>
            <pc:docMk/>
            <pc:sldMk cId="2904098228" sldId="276"/>
            <ac:spMk id="184" creationId="{0A91D0FD-FDBB-447E-A444-5DF9235F92A2}"/>
          </ac:spMkLst>
        </pc:spChg>
        <pc:spChg chg="mod">
          <ac:chgData name="Xin Zhang (FA Talent)" userId="474f572f-8271-4f60-858e-cee871e0aec6" providerId="ADAL" clId="{82FA2526-2325-487C-9F25-B0C9B387758D}" dt="2021-09-29T11:04:04.153" v="10232"/>
          <ac:spMkLst>
            <pc:docMk/>
            <pc:sldMk cId="2904098228" sldId="276"/>
            <ac:spMk id="185" creationId="{C4EBEC8D-AB1F-4219-9D54-20A4AECF3663}"/>
          </ac:spMkLst>
        </pc:spChg>
        <pc:spChg chg="mod">
          <ac:chgData name="Xin Zhang (FA Talent)" userId="474f572f-8271-4f60-858e-cee871e0aec6" providerId="ADAL" clId="{82FA2526-2325-487C-9F25-B0C9B387758D}" dt="2021-09-29T11:04:04.171" v="10236"/>
          <ac:spMkLst>
            <pc:docMk/>
            <pc:sldMk cId="2904098228" sldId="276"/>
            <ac:spMk id="186" creationId="{3D8952F4-B554-4358-A38E-76B5789313DF}"/>
          </ac:spMkLst>
        </pc:spChg>
        <pc:spChg chg="mod">
          <ac:chgData name="Xin Zhang (FA Talent)" userId="474f572f-8271-4f60-858e-cee871e0aec6" providerId="ADAL" clId="{82FA2526-2325-487C-9F25-B0C9B387758D}" dt="2021-09-29T11:04:04.189" v="10240"/>
          <ac:spMkLst>
            <pc:docMk/>
            <pc:sldMk cId="2904098228" sldId="276"/>
            <ac:spMk id="187" creationId="{3215532E-A8D2-46AA-9A6B-6462A6F72E86}"/>
          </ac:spMkLst>
        </pc:spChg>
        <pc:spChg chg="mod">
          <ac:chgData name="Xin Zhang (FA Talent)" userId="474f572f-8271-4f60-858e-cee871e0aec6" providerId="ADAL" clId="{82FA2526-2325-487C-9F25-B0C9B387758D}" dt="2021-09-29T11:04:04.207" v="10244"/>
          <ac:spMkLst>
            <pc:docMk/>
            <pc:sldMk cId="2904098228" sldId="276"/>
            <ac:spMk id="188" creationId="{D946E48F-44CE-4BC4-917E-EE755F6B4C02}"/>
          </ac:spMkLst>
        </pc:spChg>
        <pc:spChg chg="mod">
          <ac:chgData name="Xin Zhang (FA Talent)" userId="474f572f-8271-4f60-858e-cee871e0aec6" providerId="ADAL" clId="{82FA2526-2325-487C-9F25-B0C9B387758D}" dt="2021-09-29T11:04:04.224" v="10248"/>
          <ac:spMkLst>
            <pc:docMk/>
            <pc:sldMk cId="2904098228" sldId="276"/>
            <ac:spMk id="189" creationId="{6EB034D4-3853-4244-9337-FDC96BF68E3A}"/>
          </ac:spMkLst>
        </pc:spChg>
        <pc:spChg chg="mod">
          <ac:chgData name="Xin Zhang (FA Talent)" userId="474f572f-8271-4f60-858e-cee871e0aec6" providerId="ADAL" clId="{82FA2526-2325-487C-9F25-B0C9B387758D}" dt="2021-09-29T11:04:04.240" v="10252"/>
          <ac:spMkLst>
            <pc:docMk/>
            <pc:sldMk cId="2904098228" sldId="276"/>
            <ac:spMk id="190" creationId="{85C8ED8A-683E-44ED-9281-E3AF178C3CF3}"/>
          </ac:spMkLst>
        </pc:spChg>
        <pc:spChg chg="mod">
          <ac:chgData name="Xin Zhang (FA Talent)" userId="474f572f-8271-4f60-858e-cee871e0aec6" providerId="ADAL" clId="{82FA2526-2325-487C-9F25-B0C9B387758D}" dt="2021-09-29T11:04:04.256" v="10256"/>
          <ac:spMkLst>
            <pc:docMk/>
            <pc:sldMk cId="2904098228" sldId="276"/>
            <ac:spMk id="191" creationId="{4C9B0DDE-467F-497C-91A4-A4B68942D3F6}"/>
          </ac:spMkLst>
        </pc:spChg>
        <pc:spChg chg="mod">
          <ac:chgData name="Xin Zhang (FA Talent)" userId="474f572f-8271-4f60-858e-cee871e0aec6" providerId="ADAL" clId="{82FA2526-2325-487C-9F25-B0C9B387758D}" dt="2021-09-29T11:04:04.273" v="10260"/>
          <ac:spMkLst>
            <pc:docMk/>
            <pc:sldMk cId="2904098228" sldId="276"/>
            <ac:spMk id="192" creationId="{624BE0C6-CA23-4A1E-BA40-41D3149555EC}"/>
          </ac:spMkLst>
        </pc:spChg>
        <pc:spChg chg="mod">
          <ac:chgData name="Xin Zhang (FA Talent)" userId="474f572f-8271-4f60-858e-cee871e0aec6" providerId="ADAL" clId="{82FA2526-2325-487C-9F25-B0C9B387758D}" dt="2021-09-29T11:04:04.289" v="10264"/>
          <ac:spMkLst>
            <pc:docMk/>
            <pc:sldMk cId="2904098228" sldId="276"/>
            <ac:spMk id="193" creationId="{14FA8CBB-393A-4EEF-9D7C-0DDD9C75B5D4}"/>
          </ac:spMkLst>
        </pc:spChg>
        <pc:picChg chg="add del mod">
          <ac:chgData name="Xin Zhang (FA Talent)" userId="474f572f-8271-4f60-858e-cee871e0aec6" providerId="ADAL" clId="{82FA2526-2325-487C-9F25-B0C9B387758D}" dt="2021-09-24T08:36:47.874" v="6548" actId="478"/>
          <ac:picMkLst>
            <pc:docMk/>
            <pc:sldMk cId="2904098228" sldId="276"/>
            <ac:picMk id="145" creationId="{945A512A-813D-45B0-B70D-A4E3D54ED371}"/>
          </ac:picMkLst>
        </pc:picChg>
      </pc:sldChg>
      <pc:sldChg chg="new del">
        <pc:chgData name="Xin Zhang (FA Talent)" userId="474f572f-8271-4f60-858e-cee871e0aec6" providerId="ADAL" clId="{82FA2526-2325-487C-9F25-B0C9B387758D}" dt="2021-09-24T05:39:59.172" v="1915" actId="680"/>
        <pc:sldMkLst>
          <pc:docMk/>
          <pc:sldMk cId="4227130900" sldId="276"/>
        </pc:sldMkLst>
      </pc:sldChg>
      <pc:sldChg chg="new del">
        <pc:chgData name="Xin Zhang (FA Talent)" userId="474f572f-8271-4f60-858e-cee871e0aec6" providerId="ADAL" clId="{82FA2526-2325-487C-9F25-B0C9B387758D}" dt="2021-09-24T05:47:55.274" v="2062" actId="680"/>
        <pc:sldMkLst>
          <pc:docMk/>
          <pc:sldMk cId="952965239" sldId="277"/>
        </pc:sldMkLst>
      </pc:sldChg>
      <pc:sldChg chg="delSp modSp add del mod modClrScheme chgLayout">
        <pc:chgData name="Xin Zhang (FA Talent)" userId="474f572f-8271-4f60-858e-cee871e0aec6" providerId="ADAL" clId="{82FA2526-2325-487C-9F25-B0C9B387758D}" dt="2021-09-24T05:54:37.261" v="2132" actId="47"/>
        <pc:sldMkLst>
          <pc:docMk/>
          <pc:sldMk cId="1218308243" sldId="277"/>
        </pc:sldMkLst>
        <pc:spChg chg="mod ord">
          <ac:chgData name="Xin Zhang (FA Talent)" userId="474f572f-8271-4f60-858e-cee871e0aec6" providerId="ADAL" clId="{82FA2526-2325-487C-9F25-B0C9B387758D}" dt="2021-09-24T05:48:44.904" v="2071" actId="700"/>
          <ac:spMkLst>
            <pc:docMk/>
            <pc:sldMk cId="1218308243" sldId="277"/>
            <ac:spMk id="2" creationId="{0063B670-129C-412E-94C5-A266B24190E6}"/>
          </ac:spMkLst>
        </pc:spChg>
        <pc:spChg chg="mod ord">
          <ac:chgData name="Xin Zhang (FA Talent)" userId="474f572f-8271-4f60-858e-cee871e0aec6" providerId="ADAL" clId="{82FA2526-2325-487C-9F25-B0C9B387758D}" dt="2021-09-24T05:48:44.904" v="2071" actId="700"/>
          <ac:spMkLst>
            <pc:docMk/>
            <pc:sldMk cId="1218308243" sldId="277"/>
            <ac:spMk id="3" creationId="{CD034347-4BB8-49C3-9E62-755B181D7520}"/>
          </ac:spMkLst>
        </pc:spChg>
        <pc:picChg chg="del">
          <ac:chgData name="Xin Zhang (FA Talent)" userId="474f572f-8271-4f60-858e-cee871e0aec6" providerId="ADAL" clId="{82FA2526-2325-487C-9F25-B0C9B387758D}" dt="2021-09-24T05:48:03.090" v="2064" actId="21"/>
          <ac:picMkLst>
            <pc:docMk/>
            <pc:sldMk cId="1218308243" sldId="277"/>
            <ac:picMk id="195" creationId="{095186DF-AB38-4762-9DD4-4AE38DFBED68}"/>
          </ac:picMkLst>
        </pc:picChg>
      </pc:sldChg>
      <pc:sldChg chg="addSp delSp modSp add del mod">
        <pc:chgData name="Xin Zhang (FA Talent)" userId="474f572f-8271-4f60-858e-cee871e0aec6" providerId="ADAL" clId="{82FA2526-2325-487C-9F25-B0C9B387758D}" dt="2021-09-24T05:47:22.115" v="2060" actId="47"/>
        <pc:sldMkLst>
          <pc:docMk/>
          <pc:sldMk cId="3541263641" sldId="277"/>
        </pc:sldMkLst>
        <pc:spChg chg="mod">
          <ac:chgData name="Xin Zhang (FA Talent)" userId="474f572f-8271-4f60-858e-cee871e0aec6" providerId="ADAL" clId="{82FA2526-2325-487C-9F25-B0C9B387758D}" dt="2021-09-24T05:47:17.490" v="2058" actId="207"/>
          <ac:spMkLst>
            <pc:docMk/>
            <pc:sldMk cId="3541263641" sldId="277"/>
            <ac:spMk id="9" creationId="{CEED37AA-7F0C-46EE-99B6-C1EEBB541E2B}"/>
          </ac:spMkLst>
        </pc:spChg>
        <pc:picChg chg="add del">
          <ac:chgData name="Xin Zhang (FA Talent)" userId="474f572f-8271-4f60-858e-cee871e0aec6" providerId="ADAL" clId="{82FA2526-2325-487C-9F25-B0C9B387758D}" dt="2021-09-24T05:47:17.870" v="2059" actId="478"/>
          <ac:picMkLst>
            <pc:docMk/>
            <pc:sldMk cId="3541263641" sldId="277"/>
            <ac:picMk id="23" creationId="{CA8F7341-B244-4865-BA7E-C060C12ABDB5}"/>
          </ac:picMkLst>
        </pc:picChg>
      </pc:sldChg>
      <pc:sldChg chg="addSp delSp modSp add mod modTransition chgLayout">
        <pc:chgData name="Xin Zhang (FA Talent)" userId="474f572f-8271-4f60-858e-cee871e0aec6" providerId="ADAL" clId="{82FA2526-2325-487C-9F25-B0C9B387758D}" dt="2021-09-29T11:10:16.341" v="15653" actId="12788"/>
        <pc:sldMkLst>
          <pc:docMk/>
          <pc:sldMk cId="1244102434" sldId="278"/>
        </pc:sldMkLst>
        <pc:spChg chg="mod ord">
          <ac:chgData name="Xin Zhang (FA Talent)" userId="474f572f-8271-4f60-858e-cee871e0aec6" providerId="ADAL" clId="{82FA2526-2325-487C-9F25-B0C9B387758D}" dt="2021-09-29T11:06:55.707" v="15555" actId="113"/>
          <ac:spMkLst>
            <pc:docMk/>
            <pc:sldMk cId="1244102434" sldId="278"/>
            <ac:spMk id="2" creationId="{0063B670-129C-412E-94C5-A266B24190E6}"/>
          </ac:spMkLst>
        </pc:spChg>
        <pc:spChg chg="mod ord">
          <ac:chgData name="Xin Zhang (FA Talent)" userId="474f572f-8271-4f60-858e-cee871e0aec6" providerId="ADAL" clId="{82FA2526-2325-487C-9F25-B0C9B387758D}" dt="2021-09-29T11:06:47.288" v="15549" actId="700"/>
          <ac:spMkLst>
            <pc:docMk/>
            <pc:sldMk cId="1244102434" sldId="278"/>
            <ac:spMk id="3" creationId="{CD034347-4BB8-49C3-9E62-755B181D7520}"/>
          </ac:spMkLst>
        </pc:spChg>
        <pc:spChg chg="del">
          <ac:chgData name="Xin Zhang (FA Talent)" userId="474f572f-8271-4f60-858e-cee871e0aec6" providerId="ADAL" clId="{82FA2526-2325-487C-9F25-B0C9B387758D}" dt="2021-09-24T06:12:34.491" v="2377" actId="478"/>
          <ac:spMkLst>
            <pc:docMk/>
            <pc:sldMk cId="1244102434" sldId="278"/>
            <ac:spMk id="9" creationId="{CEED37AA-7F0C-46EE-99B6-C1EEBB541E2B}"/>
          </ac:spMkLst>
        </pc:spChg>
        <pc:spChg chg="del">
          <ac:chgData name="Xin Zhang (FA Talent)" userId="474f572f-8271-4f60-858e-cee871e0aec6" providerId="ADAL" clId="{82FA2526-2325-487C-9F25-B0C9B387758D}" dt="2021-09-24T06:11:32.454" v="2333" actId="478"/>
          <ac:spMkLst>
            <pc:docMk/>
            <pc:sldMk cId="1244102434" sldId="278"/>
            <ac:spMk id="12" creationId="{250D37A6-297A-45F3-9ACD-C74BF9E54B24}"/>
          </ac:spMkLst>
        </pc:spChg>
        <pc:spChg chg="del mod">
          <ac:chgData name="Xin Zhang (FA Talent)" userId="474f572f-8271-4f60-858e-cee871e0aec6" providerId="ADAL" clId="{82FA2526-2325-487C-9F25-B0C9B387758D}" dt="2021-09-24T06:11:44.936" v="2347" actId="478"/>
          <ac:spMkLst>
            <pc:docMk/>
            <pc:sldMk cId="1244102434" sldId="278"/>
            <ac:spMk id="14" creationId="{9E6086E2-543B-4256-BB13-32E5650ECC33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92" creationId="{BDE8FF16-CA43-4A7E-AD8E-2C69875F21E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03" creationId="{05A1D7C8-7A1C-43DB-8A4C-8796318686B4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04" creationId="{43D165DA-387B-4A38-A41F-A373D2014139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05" creationId="{9094403E-A0F9-439E-9099-231D43148858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06" creationId="{37F7608E-2C56-48DC-A173-F6B83B94F3D1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07" creationId="{85B73E6E-939F-40C4-B320-888505065AFC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08" creationId="{F9FE0999-A757-456A-BDBC-9F206C3B606C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09" creationId="{15694223-85CD-4178-B2E9-A36BDA60E8E9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0" creationId="{54336E04-990C-4B8A-9B1D-071B85B3FA0A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1" creationId="{D7C3A3C0-06C9-4576-8DD9-A5223FC6D4F5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2" creationId="{237D16BA-FDEC-4840-B6E4-7EFFC054C2E6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3" creationId="{EAE394EE-C594-46A2-808F-9FC0C308C581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4" creationId="{87CDDDE8-8D98-4A9D-8FEB-500BDD2706FD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5" creationId="{70CFCD51-09F9-4E2C-8125-AD21E9229D63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6" creationId="{DE35420E-E582-41DA-819C-D9F1C9EA0C27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7" creationId="{4B47343C-6902-425C-A749-703463DE7E26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8" creationId="{F63328D6-3F7A-4B18-BB6E-5EB61F771B29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19" creationId="{C78A161D-C701-451A-8670-94F26B43C8A1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0" creationId="{3ECE5120-B5BF-4989-9849-58A153B4518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1" creationId="{268B4D43-314B-496F-BF9F-25BF42A6EDD5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2" creationId="{175F6935-9500-4BD6-A202-132D90E60A16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3" creationId="{B393D09D-CD94-4505-A484-84F03F31115F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4" creationId="{1910F358-3014-4269-836A-FAD9D75E4E7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5" creationId="{4AAE97C5-BE3D-490D-871F-518706F2F6B0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6" creationId="{BD0E0DAC-B56C-4B88-BF04-59F3ED12F1CD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7" creationId="{3B3BC55A-424E-43F2-A27A-FDA8D1ED647F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8" creationId="{E8805852-D47E-4A75-B5CA-ADD78803B9F4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29" creationId="{8683663B-1AD1-42A4-A98E-6F4227D89041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0" creationId="{ED2824A0-4ED6-4F4C-9581-D9BEF8B1F8D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1" creationId="{70D7AAD1-901F-44AE-B65B-FEFAD6A3F69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2" creationId="{78E51689-2714-4E3E-A6A1-7ACE45A0E638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3" creationId="{E6FC42FD-2E09-4F96-B4AD-A7BD5D083A72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4" creationId="{B936F9F6-96AC-4FDB-A6CA-367E298E7E87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5" creationId="{2D31B9BB-A445-4FA5-8F5A-33390FBDA002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6" creationId="{CAC39B1E-7E89-4237-BADD-8A107AF4558C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7" creationId="{5F3EA28D-3FE2-4F55-A5F4-202A04E08A25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8" creationId="{2E41EE7F-1126-46AC-8E3F-99211F0E7C50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39" creationId="{AAC5F7FA-941B-4D33-BAF3-0A008047ABB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40" creationId="{BD9EA41A-2111-4D31-AC1F-0A3760F556E5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41" creationId="{0A20EB37-46BF-4413-B5CE-C0435926D627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42" creationId="{245A0EA5-D1DC-4980-8BBE-88144B5FA017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43" creationId="{AC777282-A168-4833-88B9-8DB74BDE34D8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44" creationId="{2E18888B-1973-4992-A292-5B3C6B543351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48" creationId="{E292668A-1235-446D-8A48-1427A19D99A8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52" creationId="{884A7C17-4815-4901-B589-3E0704B95AD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53" creationId="{14C2C54B-992D-4B5C-998F-CC28FE2FC8E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54" creationId="{36D96748-F670-498A-87D8-A8F50A6C4C13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55" creationId="{95415C14-2BF2-46C6-9AA4-8B433EDDE796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56" creationId="{2CEF8127-84B9-40AC-80F4-2F4554B16E42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57" creationId="{923097F4-388A-4AF9-B48A-6EBF4D1CB42F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58" creationId="{150534CD-862B-4EB4-BAA5-DBE33E27C3E8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59" creationId="{034DF39F-3E16-4BB5-A0C6-65A24E08F103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0" creationId="{5B0573E6-F077-4BCA-9D6E-72B0E2B8A2B7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1" creationId="{9B43DEB2-3B9E-401D-8C87-0B3B6069E4A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2" creationId="{CB79D6E3-ADAE-49DE-91A8-5A05AB3C8125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3" creationId="{6674161B-CBB3-4CC2-BDFC-7E093E135728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4" creationId="{06D9FD83-82FF-4AF4-8287-A64AA7613E9E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5" creationId="{B6DACC08-E5AD-4A58-8670-285F1ADB847B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6" creationId="{4EA8AEE3-592B-4901-8832-6E3A36321297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7" creationId="{A33CD406-1871-4E97-ACA8-BB0F84903337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8" creationId="{AE00E00B-E649-4623-BE6D-DFCF681258D1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69" creationId="{E9A93206-04DB-45DA-A1D4-9843BDE37914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0" creationId="{046B71CC-89A3-4CC7-8384-CEB8F8BDC0D9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1" creationId="{592BE0F0-42B4-4D22-931A-BAA4F767A697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2" creationId="{421BF14A-8106-4D6D-A3DA-129DACD5ED34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3" creationId="{937FFC56-C372-4B9F-9CCA-AF795BD7CFA7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4" creationId="{8E9788DD-BC95-4F9D-B4BB-B80438C911A5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5" creationId="{C81C902C-3805-4F3C-8C85-03924556AD54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6" creationId="{CAF04D80-CE36-4F69-AD1B-D1A3A9AE3F0D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7" creationId="{45AE345A-2B25-4803-B79B-C5F61F6C83E0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8" creationId="{52750F03-FF08-440E-805E-D4DAC53468F6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79" creationId="{AE3C1CBD-9307-4DDF-9298-185A875A3FB6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0" creationId="{9470D3CD-3788-4D28-93BB-92DD17B13635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1" creationId="{7927064B-7D95-46B7-9F65-21189070326F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2" creationId="{2FF523E5-A36B-45A5-9C25-11CCBE21CC58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3" creationId="{56B4E0C1-66AE-4A14-A2A3-E7F60E18709D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4" creationId="{0A91D0FD-FDBB-447E-A444-5DF9235F92A2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5" creationId="{C4EBEC8D-AB1F-4219-9D54-20A4AECF3663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6" creationId="{3D8952F4-B554-4358-A38E-76B5789313DF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7" creationId="{3215532E-A8D2-46AA-9A6B-6462A6F72E86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8" creationId="{D946E48F-44CE-4BC4-917E-EE755F6B4C02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89" creationId="{6EB034D4-3853-4244-9337-FDC96BF68E3A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90" creationId="{85C8ED8A-683E-44ED-9281-E3AF178C3CF3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91" creationId="{4C9B0DDE-467F-497C-91A4-A4B68942D3F6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92" creationId="{624BE0C6-CA23-4A1E-BA40-41D3149555EC}"/>
          </ac:spMkLst>
        </pc:spChg>
        <pc:spChg chg="mod">
          <ac:chgData name="Xin Zhang (FA Talent)" userId="474f572f-8271-4f60-858e-cee871e0aec6" providerId="ADAL" clId="{82FA2526-2325-487C-9F25-B0C9B387758D}" dt="2021-09-24T06:11:27.428" v="2332" actId="1076"/>
          <ac:spMkLst>
            <pc:docMk/>
            <pc:sldMk cId="1244102434" sldId="278"/>
            <ac:spMk id="193" creationId="{14FA8CBB-393A-4EEF-9D7C-0DDD9C75B5D4}"/>
          </ac:spMkLst>
        </pc:spChg>
        <pc:spChg chg="mod topLvl">
          <ac:chgData name="Xin Zhang (FA Talent)" userId="474f572f-8271-4f60-858e-cee871e0aec6" providerId="ADAL" clId="{82FA2526-2325-487C-9F25-B0C9B387758D}" dt="2021-09-29T11:10:16.341" v="15653" actId="12788"/>
          <ac:spMkLst>
            <pc:docMk/>
            <pc:sldMk cId="1244102434" sldId="278"/>
            <ac:spMk id="195" creationId="{D2C950AA-98F8-4466-BD40-E7CA2A536F9B}"/>
          </ac:spMkLst>
        </pc:spChg>
        <pc:spChg chg="mod topLvl">
          <ac:chgData name="Xin Zhang (FA Talent)" userId="474f572f-8271-4f60-858e-cee871e0aec6" providerId="ADAL" clId="{82FA2526-2325-487C-9F25-B0C9B387758D}" dt="2021-09-29T11:10:16.341" v="15653" actId="12788"/>
          <ac:spMkLst>
            <pc:docMk/>
            <pc:sldMk cId="1244102434" sldId="278"/>
            <ac:spMk id="196" creationId="{D3412DC4-503F-4220-BC1A-2F677B067423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198" creationId="{154F3798-81B8-4E0F-9734-FAA00A73D06C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199" creationId="{ECFFC65A-5C14-4793-9C9F-70F859EBD53E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202" creationId="{44E0E8B9-E89B-4535-9803-07A8A2AE7C20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203" creationId="{298A73EA-1DF6-400D-B265-17860D987F21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205" creationId="{AF0FF58A-DA8A-403D-84F8-254A07EC81D8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206" creationId="{E7E80CEC-08CE-4E0A-988D-B2B8D0968DE9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207" creationId="{759203D5-F5C8-4ACB-8AA7-DAD0A2B58E48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208" creationId="{54B1D16C-7615-4645-ABF7-4C71FE477F53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209" creationId="{8B963C9C-FEF1-4779-A3CD-635ACE5A47D2}"/>
          </ac:spMkLst>
        </pc:spChg>
        <pc:spChg chg="mod">
          <ac:chgData name="Xin Zhang (FA Talent)" userId="474f572f-8271-4f60-858e-cee871e0aec6" providerId="ADAL" clId="{82FA2526-2325-487C-9F25-B0C9B387758D}" dt="2021-09-24T06:21:28.685" v="2385" actId="207"/>
          <ac:spMkLst>
            <pc:docMk/>
            <pc:sldMk cId="1244102434" sldId="278"/>
            <ac:spMk id="210" creationId="{417F96AD-425E-4F64-89E2-76C76F7E2542}"/>
          </ac:spMkLst>
        </pc:spChg>
        <pc:spChg chg="mod topLvl">
          <ac:chgData name="Xin Zhang (FA Talent)" userId="474f572f-8271-4f60-858e-cee871e0aec6" providerId="ADAL" clId="{82FA2526-2325-487C-9F25-B0C9B387758D}" dt="2021-09-29T11:04:05.024" v="10506" actId="947"/>
          <ac:spMkLst>
            <pc:docMk/>
            <pc:sldMk cId="1244102434" sldId="278"/>
            <ac:spMk id="213" creationId="{47F278EC-319E-47D6-87E0-2530EF84CDC8}"/>
          </ac:spMkLst>
        </pc:spChg>
        <pc:spChg chg="mod topLvl">
          <ac:chgData name="Xin Zhang (FA Talent)" userId="474f572f-8271-4f60-858e-cee871e0aec6" providerId="ADAL" clId="{82FA2526-2325-487C-9F25-B0C9B387758D}" dt="2021-09-29T11:04:06.866" v="11632" actId="947"/>
          <ac:spMkLst>
            <pc:docMk/>
            <pc:sldMk cId="1244102434" sldId="278"/>
            <ac:spMk id="214" creationId="{5EE5F800-ECF8-475B-A41E-E050557E5EC4}"/>
          </ac:spMkLst>
        </pc:spChg>
        <pc:spChg chg="mod topLvl">
          <ac:chgData name="Xin Zhang (FA Talent)" userId="474f572f-8271-4f60-858e-cee871e0aec6" providerId="ADAL" clId="{82FA2526-2325-487C-9F25-B0C9B387758D}" dt="2021-09-29T11:04:05.027" v="10508" actId="947"/>
          <ac:spMkLst>
            <pc:docMk/>
            <pc:sldMk cId="1244102434" sldId="278"/>
            <ac:spMk id="215" creationId="{61010A68-38BC-4C10-A371-C2C427234F80}"/>
          </ac:spMkLst>
        </pc:spChg>
        <pc:spChg chg="mod topLvl">
          <ac:chgData name="Xin Zhang (FA Talent)" userId="474f572f-8271-4f60-858e-cee871e0aec6" providerId="ADAL" clId="{82FA2526-2325-487C-9F25-B0C9B387758D}" dt="2021-09-29T11:04:06.909" v="11656" actId="947"/>
          <ac:spMkLst>
            <pc:docMk/>
            <pc:sldMk cId="1244102434" sldId="278"/>
            <ac:spMk id="216" creationId="{9E5E5DEA-C5E8-4452-B984-AAA183C82F43}"/>
          </ac:spMkLst>
        </pc:spChg>
        <pc:spChg chg="mod topLvl">
          <ac:chgData name="Xin Zhang (FA Talent)" userId="474f572f-8271-4f60-858e-cee871e0aec6" providerId="ADAL" clId="{82FA2526-2325-487C-9F25-B0C9B387758D}" dt="2021-09-29T11:04:05.020" v="10504" actId="947"/>
          <ac:spMkLst>
            <pc:docMk/>
            <pc:sldMk cId="1244102434" sldId="278"/>
            <ac:spMk id="217" creationId="{410DDC24-42AD-490A-9ED4-6354841F4741}"/>
          </ac:spMkLst>
        </pc:spChg>
        <pc:spChg chg="mod topLvl">
          <ac:chgData name="Xin Zhang (FA Talent)" userId="474f572f-8271-4f60-858e-cee871e0aec6" providerId="ADAL" clId="{82FA2526-2325-487C-9F25-B0C9B387758D}" dt="2021-09-29T11:04:06.851" v="11624" actId="947"/>
          <ac:spMkLst>
            <pc:docMk/>
            <pc:sldMk cId="1244102434" sldId="278"/>
            <ac:spMk id="218" creationId="{7C6B5F59-3562-42B6-BE7B-91413B2AEEE1}"/>
          </ac:spMkLst>
        </pc:spChg>
        <pc:spChg chg="del mod topLvl">
          <ac:chgData name="Xin Zhang (FA Talent)" userId="474f572f-8271-4f60-858e-cee871e0aec6" providerId="ADAL" clId="{82FA2526-2325-487C-9F25-B0C9B387758D}" dt="2021-09-24T06:22:25.611" v="2394" actId="478"/>
          <ac:spMkLst>
            <pc:docMk/>
            <pc:sldMk cId="1244102434" sldId="278"/>
            <ac:spMk id="219" creationId="{301310EB-D8FA-44E5-9F4B-FDD90883863C}"/>
          </ac:spMkLst>
        </pc:spChg>
        <pc:spChg chg="del mod topLvl">
          <ac:chgData name="Xin Zhang (FA Talent)" userId="474f572f-8271-4f60-858e-cee871e0aec6" providerId="ADAL" clId="{82FA2526-2325-487C-9F25-B0C9B387758D}" dt="2021-09-24T06:22:25.611" v="2394" actId="478"/>
          <ac:spMkLst>
            <pc:docMk/>
            <pc:sldMk cId="1244102434" sldId="278"/>
            <ac:spMk id="220" creationId="{C03B39F3-EC98-47A8-8426-EC0309B8E88F}"/>
          </ac:spMkLst>
        </pc:spChg>
        <pc:spChg chg="del mod topLvl">
          <ac:chgData name="Xin Zhang (FA Talent)" userId="474f572f-8271-4f60-858e-cee871e0aec6" providerId="ADAL" clId="{82FA2526-2325-487C-9F25-B0C9B387758D}" dt="2021-09-24T06:22:25.611" v="2394" actId="478"/>
          <ac:spMkLst>
            <pc:docMk/>
            <pc:sldMk cId="1244102434" sldId="278"/>
            <ac:spMk id="221" creationId="{4F4E64F0-8BDA-469A-92E8-6A253A5ED56F}"/>
          </ac:spMkLst>
        </pc:spChg>
        <pc:spChg chg="del mod topLvl">
          <ac:chgData name="Xin Zhang (FA Talent)" userId="474f572f-8271-4f60-858e-cee871e0aec6" providerId="ADAL" clId="{82FA2526-2325-487C-9F25-B0C9B387758D}" dt="2021-09-24T06:22:25.611" v="2394" actId="478"/>
          <ac:spMkLst>
            <pc:docMk/>
            <pc:sldMk cId="1244102434" sldId="278"/>
            <ac:spMk id="222" creationId="{D6B7F1E2-BAF3-4FCC-A8C4-1CB5100D99A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35" creationId="{29097DD5-83C6-476B-BD92-91546259C57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36" creationId="{EAA9B686-67ED-48EF-B810-A9FA1D01864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37" creationId="{EF2B6E55-84B5-41F8-A528-3D7762BFBAB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38" creationId="{274A4E2C-2CE2-41FB-8EBD-ACE8C883D1B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39" creationId="{6D727793-7255-427D-9469-9C166A63F6C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0" creationId="{D181C607-D105-493B-ACBA-BC74E230589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1" creationId="{4858B317-C6FB-41AE-BF4E-4140E00EC76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2" creationId="{5C9290EF-1AD2-481F-B890-4D92F2B3A02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3" creationId="{C42F4961-610D-4266-83EB-399D2C2C69E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4" creationId="{231AEAD1-B3B9-4549-8184-EEEB8DF876B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5" creationId="{7D1DE90B-0178-4711-AD05-1D190658F76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6" creationId="{72666B0F-A429-4A53-9F39-3D6B6BBD2BB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7" creationId="{C994BEBC-76A4-415F-8BAA-20D3747073D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8" creationId="{F8A4948D-8589-4FC1-A65C-78AF0522D27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49" creationId="{D7F111F9-C4AC-431D-A0B2-C974E98E76F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0" creationId="{B4E9CAEE-760C-4BAA-A035-E93756578F8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1" creationId="{EDC87EF0-7265-46C5-995A-B94C8EFAC9E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2" creationId="{1A3FFC9A-7852-4524-9401-1C0802BF315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3" creationId="{FD1601CD-C3E0-46AF-B6E6-F5FDA4B31AB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4" creationId="{81FAAF52-FD64-488A-A040-FCA031C1226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5" creationId="{999FE767-CA8A-4BE0-B36F-E03B5D7112E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6" creationId="{DAB36AFA-F47B-4899-A150-F83858E4659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7" creationId="{23320B1C-AD6F-44ED-851D-F4777879487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8" creationId="{53D338D2-D718-48F9-9579-75D3BF37348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59" creationId="{CD7360EF-3FD4-444C-98F7-38AE911FF45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0" creationId="{B7C40F72-78EA-49E4-9D0C-E43DCA949E0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1" creationId="{1F402FAA-FC68-4568-905E-9C775BCE958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2" creationId="{B0A0BF28-FD79-47AA-AAA6-55E1E7B4C77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3" creationId="{948D603C-0DAA-499C-ABC9-D2B18DDE1FB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4" creationId="{18F8AFBD-3114-45A4-A104-59DA63BF775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5" creationId="{9FF23B8F-FAF9-4869-950D-B5B774828FE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6" creationId="{E47D6983-C5CC-4C10-9858-B3865B783E9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7" creationId="{E3FA5D61-3A89-47FE-AC4A-42A39F5986D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8" creationId="{1E65FE63-2A3A-4A51-9F2F-F0959838151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69" creationId="{E607BE7D-6949-4A01-9529-92236AA5A3D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0" creationId="{5DA6D2D4-06BF-47C3-ACC6-119F698CECC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1" creationId="{A63E48EE-9401-4D41-ACE5-A6FF439EAE5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2" creationId="{89CC8C07-A1A9-413A-A0AB-F385252C67E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3" creationId="{4928DABE-0AC2-479C-A084-990A5EC2BBD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4" creationId="{0FA9C169-6BB4-465C-BD72-E0793761F78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5" creationId="{8CCDA251-09D7-4D63-9866-AC4865E2AE0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6" creationId="{6ADD413E-E9A1-4DC4-BB1F-F546DC8C9AB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7" creationId="{EFBDB24B-CA98-4E45-9127-AA1AD8574CC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8" creationId="{521893FA-7323-4F5E-BB11-53FD5686E06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79" creationId="{56A88711-9023-4C80-8CC2-DFFAF578264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0" creationId="{7282F52A-42B0-4C3E-A451-01CE76B4E09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1" creationId="{F860CB07-D0A1-48D9-8813-52AE836124C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2" creationId="{2E1681A7-C0E6-4DAC-800D-8DBF2F848E6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3" creationId="{3F5D5A68-C3BF-4D33-AE68-05012616B80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4" creationId="{F989A064-6B61-49B6-9221-3F7F2A82DD7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5" creationId="{7C16E362-7504-4E68-B9F1-F065FFE2B2C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6" creationId="{D6C5C6F1-5DAB-4A65-82E8-BD6428A1F49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7" creationId="{BD3C1A8F-70D2-4A15-9703-6F605AA8C55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8" creationId="{77FA5437-3EB0-4E9F-A273-D32FB7479BE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89" creationId="{69D65B64-D548-43F6-897B-8B5684FB9D2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0" creationId="{A13F817F-5EA7-40C1-B153-36B941185D0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1" creationId="{03213368-4F5E-4F1C-9D81-27C802BD316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2" creationId="{E9688673-96BF-46C8-962E-07A48D45F09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3" creationId="{6EE69882-5C4D-4E8B-AB87-B5A30BB3B81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4" creationId="{8AD115AA-192B-47BF-A4F2-3780B1412B5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5" creationId="{B2513357-8CE7-4607-8125-797282F908A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6" creationId="{61C46EB1-AF16-411A-A8AE-C2834655F58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7" creationId="{FE50CF77-C07C-4E8D-8461-080A3047611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8" creationId="{F46983EF-EA5E-4EEF-9D31-14118C6C803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299" creationId="{14563220-F7A1-4A3F-8120-7F1F1CACE6F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0" creationId="{3AA11436-0ACC-4A16-A750-6F142D83C02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1" creationId="{BC2D22EC-4083-4FCD-A91A-A276B8A1A53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2" creationId="{8F29AB34-E6ED-411A-8FD9-841B81DE075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3" creationId="{60E7B621-7778-45F3-B3A7-2AF141A19E7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4" creationId="{74DC8EC7-A171-45A6-94FB-78E4FB0C8B2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5" creationId="{D9E323BA-F77B-45C8-9BF1-F4396C63435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6" creationId="{4582B91E-9CC1-487C-9BA4-D3CC23D7706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7" creationId="{A1A4079F-C59D-4AC7-8014-003C68DA633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8" creationId="{638311A5-85B2-4F0E-A555-E4D353BE11B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09" creationId="{C696A15A-5CFD-40DD-BD85-272F360E63F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0" creationId="{3A6CF549-7B82-4C89-B6E5-4EED8DAEAAA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1" creationId="{CB567955-068C-464C-8C30-478D848D0D9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2" creationId="{72CF4176-AEC8-40EE-9849-A4844ACA6CA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3" creationId="{C286896E-C849-415C-85F2-A895DCC949A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4" creationId="{25F9A4AF-C27B-4F67-8C2F-F86CF512E16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5" creationId="{BE1422E0-6942-473D-8098-FF4DDBB12B2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6" creationId="{9E490A0E-B7CA-4BBA-A0C3-E5B5A508C9E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7" creationId="{E088CBF1-A878-461B-9167-C3BCDDF9DF9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8" creationId="{9F87ABC4-3FDC-484A-95A6-9E954E12221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19" creationId="{E7ADE3C4-2C84-465F-9A10-CC2AC7EBB6F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20" creationId="{1CD01465-81EA-4E7E-A490-44D4A128ED3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21" creationId="{F3D7E7B4-08FE-4B78-BE35-FFBCF559194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322" creationId="{388B89DA-0F15-4049-9DA7-1FA3A0FD81C1}"/>
          </ac:spMkLst>
        </pc:spChg>
        <pc:spChg chg="mod">
          <ac:chgData name="Xin Zhang (FA Talent)" userId="474f572f-8271-4f60-858e-cee871e0aec6" providerId="ADAL" clId="{82FA2526-2325-487C-9F25-B0C9B387758D}" dt="2021-09-29T11:04:07.782" v="12171"/>
          <ac:spMkLst>
            <pc:docMk/>
            <pc:sldMk cId="1244102434" sldId="278"/>
            <ac:spMk id="325" creationId="{C68348BA-32EE-4EB0-93D4-D1EDEB6FEF18}"/>
          </ac:spMkLst>
        </pc:spChg>
        <pc:spChg chg="mod">
          <ac:chgData name="Xin Zhang (FA Talent)" userId="474f572f-8271-4f60-858e-cee871e0aec6" providerId="ADAL" clId="{82FA2526-2325-487C-9F25-B0C9B387758D}" dt="2021-09-29T11:04:07.799" v="12183"/>
          <ac:spMkLst>
            <pc:docMk/>
            <pc:sldMk cId="1244102434" sldId="278"/>
            <ac:spMk id="326" creationId="{29AD10CE-7D55-4528-B383-C953678B1C0F}"/>
          </ac:spMkLst>
        </pc:spChg>
        <pc:spChg chg="mod">
          <ac:chgData name="Xin Zhang (FA Talent)" userId="474f572f-8271-4f60-858e-cee871e0aec6" providerId="ADAL" clId="{82FA2526-2325-487C-9F25-B0C9B387758D}" dt="2021-09-29T11:04:07.819" v="12195"/>
          <ac:spMkLst>
            <pc:docMk/>
            <pc:sldMk cId="1244102434" sldId="278"/>
            <ac:spMk id="327" creationId="{089A0756-58F9-475C-BA9D-D89A82388E67}"/>
          </ac:spMkLst>
        </pc:spChg>
        <pc:spChg chg="mod">
          <ac:chgData name="Xin Zhang (FA Talent)" userId="474f572f-8271-4f60-858e-cee871e0aec6" providerId="ADAL" clId="{82FA2526-2325-487C-9F25-B0C9B387758D}" dt="2021-09-29T11:04:07.837" v="12207"/>
          <ac:spMkLst>
            <pc:docMk/>
            <pc:sldMk cId="1244102434" sldId="278"/>
            <ac:spMk id="328" creationId="{8DD4BAC3-A979-442C-AB65-805B265DED02}"/>
          </ac:spMkLst>
        </pc:spChg>
        <pc:spChg chg="mod">
          <ac:chgData name="Xin Zhang (FA Talent)" userId="474f572f-8271-4f60-858e-cee871e0aec6" providerId="ADAL" clId="{82FA2526-2325-487C-9F25-B0C9B387758D}" dt="2021-09-29T11:04:07.855" v="12219"/>
          <ac:spMkLst>
            <pc:docMk/>
            <pc:sldMk cId="1244102434" sldId="278"/>
            <ac:spMk id="329" creationId="{3D0AF2D7-2424-42FB-BEC0-171F4E49447B}"/>
          </ac:spMkLst>
        </pc:spChg>
        <pc:spChg chg="mod">
          <ac:chgData name="Xin Zhang (FA Talent)" userId="474f572f-8271-4f60-858e-cee871e0aec6" providerId="ADAL" clId="{82FA2526-2325-487C-9F25-B0C9B387758D}" dt="2021-09-29T11:04:07.874" v="12231"/>
          <ac:spMkLst>
            <pc:docMk/>
            <pc:sldMk cId="1244102434" sldId="278"/>
            <ac:spMk id="330" creationId="{B13A69CA-0600-4BCF-80B6-4FB4077D6FAC}"/>
          </ac:spMkLst>
        </pc:spChg>
        <pc:spChg chg="mod">
          <ac:chgData name="Xin Zhang (FA Talent)" userId="474f572f-8271-4f60-858e-cee871e0aec6" providerId="ADAL" clId="{82FA2526-2325-487C-9F25-B0C9B387758D}" dt="2021-09-29T11:04:07.895" v="12243"/>
          <ac:spMkLst>
            <pc:docMk/>
            <pc:sldMk cId="1244102434" sldId="278"/>
            <ac:spMk id="331" creationId="{E895C12F-E8B4-4EA2-B30D-41C071AA3665}"/>
          </ac:spMkLst>
        </pc:spChg>
        <pc:spChg chg="mod">
          <ac:chgData name="Xin Zhang (FA Talent)" userId="474f572f-8271-4f60-858e-cee871e0aec6" providerId="ADAL" clId="{82FA2526-2325-487C-9F25-B0C9B387758D}" dt="2021-09-29T11:04:07.917" v="12255"/>
          <ac:spMkLst>
            <pc:docMk/>
            <pc:sldMk cId="1244102434" sldId="278"/>
            <ac:spMk id="332" creationId="{9DBA3556-A956-4219-BB64-57634AB3603E}"/>
          </ac:spMkLst>
        </pc:spChg>
        <pc:spChg chg="mod">
          <ac:chgData name="Xin Zhang (FA Talent)" userId="474f572f-8271-4f60-858e-cee871e0aec6" providerId="ADAL" clId="{82FA2526-2325-487C-9F25-B0C9B387758D}" dt="2021-09-29T11:04:07.936" v="12267"/>
          <ac:spMkLst>
            <pc:docMk/>
            <pc:sldMk cId="1244102434" sldId="278"/>
            <ac:spMk id="333" creationId="{5CDCECEE-82BE-472D-A40B-19F1B3CE886D}"/>
          </ac:spMkLst>
        </pc:spChg>
        <pc:spChg chg="mod">
          <ac:chgData name="Xin Zhang (FA Talent)" userId="474f572f-8271-4f60-858e-cee871e0aec6" providerId="ADAL" clId="{82FA2526-2325-487C-9F25-B0C9B387758D}" dt="2021-09-29T11:04:07.956" v="12279"/>
          <ac:spMkLst>
            <pc:docMk/>
            <pc:sldMk cId="1244102434" sldId="278"/>
            <ac:spMk id="334" creationId="{E437D95E-D67C-4CAE-B017-528E31262556}"/>
          </ac:spMkLst>
        </pc:spChg>
        <pc:spChg chg="mod">
          <ac:chgData name="Xin Zhang (FA Talent)" userId="474f572f-8271-4f60-858e-cee871e0aec6" providerId="ADAL" clId="{82FA2526-2325-487C-9F25-B0C9B387758D}" dt="2021-09-29T11:04:07.975" v="12291"/>
          <ac:spMkLst>
            <pc:docMk/>
            <pc:sldMk cId="1244102434" sldId="278"/>
            <ac:spMk id="335" creationId="{ADF417FF-D909-4D84-B89F-45561A8A111B}"/>
          </ac:spMkLst>
        </pc:spChg>
        <pc:spChg chg="mod">
          <ac:chgData name="Xin Zhang (FA Talent)" userId="474f572f-8271-4f60-858e-cee871e0aec6" providerId="ADAL" clId="{82FA2526-2325-487C-9F25-B0C9B387758D}" dt="2021-09-29T11:04:08" v="12304"/>
          <ac:spMkLst>
            <pc:docMk/>
            <pc:sldMk cId="1244102434" sldId="278"/>
            <ac:spMk id="336" creationId="{B926F28C-997B-463E-9CCB-A9C533A34844}"/>
          </ac:spMkLst>
        </pc:spChg>
        <pc:spChg chg="mod">
          <ac:chgData name="Xin Zhang (FA Talent)" userId="474f572f-8271-4f60-858e-cee871e0aec6" providerId="ADAL" clId="{82FA2526-2325-487C-9F25-B0C9B387758D}" dt="2021-09-29T11:04:08.026" v="12316"/>
          <ac:spMkLst>
            <pc:docMk/>
            <pc:sldMk cId="1244102434" sldId="278"/>
            <ac:spMk id="337" creationId="{A6F467CF-3DF2-452E-881F-D901BF3D2EA7}"/>
          </ac:spMkLst>
        </pc:spChg>
        <pc:spChg chg="mod">
          <ac:chgData name="Xin Zhang (FA Talent)" userId="474f572f-8271-4f60-858e-cee871e0aec6" providerId="ADAL" clId="{82FA2526-2325-487C-9F25-B0C9B387758D}" dt="2021-09-29T11:04:08.048" v="12328"/>
          <ac:spMkLst>
            <pc:docMk/>
            <pc:sldMk cId="1244102434" sldId="278"/>
            <ac:spMk id="338" creationId="{2B8E72E0-BCCC-48ED-97E6-99858C24A257}"/>
          </ac:spMkLst>
        </pc:spChg>
        <pc:spChg chg="mod">
          <ac:chgData name="Xin Zhang (FA Talent)" userId="474f572f-8271-4f60-858e-cee871e0aec6" providerId="ADAL" clId="{82FA2526-2325-487C-9F25-B0C9B387758D}" dt="2021-09-29T11:04:08.069" v="12340"/>
          <ac:spMkLst>
            <pc:docMk/>
            <pc:sldMk cId="1244102434" sldId="278"/>
            <ac:spMk id="339" creationId="{8068011F-87AD-49BD-AFAA-FE9F3B8D05CB}"/>
          </ac:spMkLst>
        </pc:spChg>
        <pc:spChg chg="mod">
          <ac:chgData name="Xin Zhang (FA Talent)" userId="474f572f-8271-4f60-858e-cee871e0aec6" providerId="ADAL" clId="{82FA2526-2325-487C-9F25-B0C9B387758D}" dt="2021-09-29T11:04:08.091" v="12352"/>
          <ac:spMkLst>
            <pc:docMk/>
            <pc:sldMk cId="1244102434" sldId="278"/>
            <ac:spMk id="340" creationId="{AE83180D-4561-4414-897E-3A9BEBEA03CB}"/>
          </ac:spMkLst>
        </pc:spChg>
        <pc:spChg chg="mod">
          <ac:chgData name="Xin Zhang (FA Talent)" userId="474f572f-8271-4f60-858e-cee871e0aec6" providerId="ADAL" clId="{82FA2526-2325-487C-9F25-B0C9B387758D}" dt="2021-09-29T11:04:08.113" v="12364"/>
          <ac:spMkLst>
            <pc:docMk/>
            <pc:sldMk cId="1244102434" sldId="278"/>
            <ac:spMk id="341" creationId="{CC408F49-959E-40AB-8D0B-435A0217A429}"/>
          </ac:spMkLst>
        </pc:spChg>
        <pc:spChg chg="mod">
          <ac:chgData name="Xin Zhang (FA Talent)" userId="474f572f-8271-4f60-858e-cee871e0aec6" providerId="ADAL" clId="{82FA2526-2325-487C-9F25-B0C9B387758D}" dt="2021-09-29T11:04:08.134" v="12376"/>
          <ac:spMkLst>
            <pc:docMk/>
            <pc:sldMk cId="1244102434" sldId="278"/>
            <ac:spMk id="342" creationId="{CBB1E4E0-2F62-4566-8C84-946FDBAF114F}"/>
          </ac:spMkLst>
        </pc:spChg>
        <pc:spChg chg="mod">
          <ac:chgData name="Xin Zhang (FA Talent)" userId="474f572f-8271-4f60-858e-cee871e0aec6" providerId="ADAL" clId="{82FA2526-2325-487C-9F25-B0C9B387758D}" dt="2021-09-29T11:04:08.157" v="12388"/>
          <ac:spMkLst>
            <pc:docMk/>
            <pc:sldMk cId="1244102434" sldId="278"/>
            <ac:spMk id="343" creationId="{0A8D3E39-78A0-4910-B6F6-75F71BF78971}"/>
          </ac:spMkLst>
        </pc:spChg>
        <pc:spChg chg="mod">
          <ac:chgData name="Xin Zhang (FA Talent)" userId="474f572f-8271-4f60-858e-cee871e0aec6" providerId="ADAL" clId="{82FA2526-2325-487C-9F25-B0C9B387758D}" dt="2021-09-29T11:04:08.175" v="12400"/>
          <ac:spMkLst>
            <pc:docMk/>
            <pc:sldMk cId="1244102434" sldId="278"/>
            <ac:spMk id="344" creationId="{546A5D74-2C9E-4E36-9F42-49B0A93A98F7}"/>
          </ac:spMkLst>
        </pc:spChg>
        <pc:spChg chg="mod">
          <ac:chgData name="Xin Zhang (FA Talent)" userId="474f572f-8271-4f60-858e-cee871e0aec6" providerId="ADAL" clId="{82FA2526-2325-487C-9F25-B0C9B387758D}" dt="2021-09-29T11:04:08.196" v="12412"/>
          <ac:spMkLst>
            <pc:docMk/>
            <pc:sldMk cId="1244102434" sldId="278"/>
            <ac:spMk id="345" creationId="{C1B9DCA6-6C7F-46F7-9C69-036F9BBFAE52}"/>
          </ac:spMkLst>
        </pc:spChg>
        <pc:spChg chg="mod">
          <ac:chgData name="Xin Zhang (FA Talent)" userId="474f572f-8271-4f60-858e-cee871e0aec6" providerId="ADAL" clId="{82FA2526-2325-487C-9F25-B0C9B387758D}" dt="2021-09-29T11:04:08.223" v="12424"/>
          <ac:spMkLst>
            <pc:docMk/>
            <pc:sldMk cId="1244102434" sldId="278"/>
            <ac:spMk id="346" creationId="{FDD66985-F011-4ECD-8D5B-4BBED3E7B99E}"/>
          </ac:spMkLst>
        </pc:spChg>
        <pc:spChg chg="mod">
          <ac:chgData name="Xin Zhang (FA Talent)" userId="474f572f-8271-4f60-858e-cee871e0aec6" providerId="ADAL" clId="{82FA2526-2325-487C-9F25-B0C9B387758D}" dt="2021-09-29T11:04:08.246" v="12436"/>
          <ac:spMkLst>
            <pc:docMk/>
            <pc:sldMk cId="1244102434" sldId="278"/>
            <ac:spMk id="347" creationId="{4F4D2233-A563-482D-8716-BD6B60927020}"/>
          </ac:spMkLst>
        </pc:spChg>
        <pc:spChg chg="mod">
          <ac:chgData name="Xin Zhang (FA Talent)" userId="474f572f-8271-4f60-858e-cee871e0aec6" providerId="ADAL" clId="{82FA2526-2325-487C-9F25-B0C9B387758D}" dt="2021-09-29T11:04:08.268" v="12448"/>
          <ac:spMkLst>
            <pc:docMk/>
            <pc:sldMk cId="1244102434" sldId="278"/>
            <ac:spMk id="348" creationId="{2A196A47-FAD9-4094-83FF-4BA59C433A80}"/>
          </ac:spMkLst>
        </pc:spChg>
        <pc:spChg chg="mod">
          <ac:chgData name="Xin Zhang (FA Talent)" userId="474f572f-8271-4f60-858e-cee871e0aec6" providerId="ADAL" clId="{82FA2526-2325-487C-9F25-B0C9B387758D}" dt="2021-09-29T11:04:08.294" v="12460"/>
          <ac:spMkLst>
            <pc:docMk/>
            <pc:sldMk cId="1244102434" sldId="278"/>
            <ac:spMk id="349" creationId="{E4289E04-6644-4B1F-BE24-898B524D476F}"/>
          </ac:spMkLst>
        </pc:spChg>
        <pc:spChg chg="mod">
          <ac:chgData name="Xin Zhang (FA Talent)" userId="474f572f-8271-4f60-858e-cee871e0aec6" providerId="ADAL" clId="{82FA2526-2325-487C-9F25-B0C9B387758D}" dt="2021-09-29T11:04:08.317" v="12471"/>
          <ac:spMkLst>
            <pc:docMk/>
            <pc:sldMk cId="1244102434" sldId="278"/>
            <ac:spMk id="350" creationId="{F08AFFDD-7C97-442B-9FFF-372E3A33233F}"/>
          </ac:spMkLst>
        </pc:spChg>
        <pc:spChg chg="mod">
          <ac:chgData name="Xin Zhang (FA Talent)" userId="474f572f-8271-4f60-858e-cee871e0aec6" providerId="ADAL" clId="{82FA2526-2325-487C-9F25-B0C9B387758D}" dt="2021-09-29T11:04:08.340" v="12483"/>
          <ac:spMkLst>
            <pc:docMk/>
            <pc:sldMk cId="1244102434" sldId="278"/>
            <ac:spMk id="351" creationId="{D923F989-716F-436B-B205-90C987C94B1A}"/>
          </ac:spMkLst>
        </pc:spChg>
        <pc:spChg chg="mod">
          <ac:chgData name="Xin Zhang (FA Talent)" userId="474f572f-8271-4f60-858e-cee871e0aec6" providerId="ADAL" clId="{82FA2526-2325-487C-9F25-B0C9B387758D}" dt="2021-09-29T11:04:08.363" v="12495"/>
          <ac:spMkLst>
            <pc:docMk/>
            <pc:sldMk cId="1244102434" sldId="278"/>
            <ac:spMk id="352" creationId="{208065D9-0806-41D4-9182-3E7A6BA29641}"/>
          </ac:spMkLst>
        </pc:spChg>
        <pc:spChg chg="mod">
          <ac:chgData name="Xin Zhang (FA Talent)" userId="474f572f-8271-4f60-858e-cee871e0aec6" providerId="ADAL" clId="{82FA2526-2325-487C-9F25-B0C9B387758D}" dt="2021-09-29T11:04:08.382" v="12506"/>
          <ac:spMkLst>
            <pc:docMk/>
            <pc:sldMk cId="1244102434" sldId="278"/>
            <ac:spMk id="353" creationId="{86669D12-469A-44D7-8C68-CDE4ED783E02}"/>
          </ac:spMkLst>
        </pc:spChg>
        <pc:spChg chg="mod">
          <ac:chgData name="Xin Zhang (FA Talent)" userId="474f572f-8271-4f60-858e-cee871e0aec6" providerId="ADAL" clId="{82FA2526-2325-487C-9F25-B0C9B387758D}" dt="2021-09-29T11:04:08.406" v="12519"/>
          <ac:spMkLst>
            <pc:docMk/>
            <pc:sldMk cId="1244102434" sldId="278"/>
            <ac:spMk id="354" creationId="{B4513449-0069-4C1A-BA47-5BB0FC94F705}"/>
          </ac:spMkLst>
        </pc:spChg>
        <pc:spChg chg="mod">
          <ac:chgData name="Xin Zhang (FA Talent)" userId="474f572f-8271-4f60-858e-cee871e0aec6" providerId="ADAL" clId="{82FA2526-2325-487C-9F25-B0C9B387758D}" dt="2021-09-29T11:04:08.429" v="12531"/>
          <ac:spMkLst>
            <pc:docMk/>
            <pc:sldMk cId="1244102434" sldId="278"/>
            <ac:spMk id="355" creationId="{2C2C7E14-19E4-4E8E-90E4-BE748BD2F394}"/>
          </ac:spMkLst>
        </pc:spChg>
        <pc:spChg chg="mod">
          <ac:chgData name="Xin Zhang (FA Talent)" userId="474f572f-8271-4f60-858e-cee871e0aec6" providerId="ADAL" clId="{82FA2526-2325-487C-9F25-B0C9B387758D}" dt="2021-09-29T11:04:08.452" v="12543"/>
          <ac:spMkLst>
            <pc:docMk/>
            <pc:sldMk cId="1244102434" sldId="278"/>
            <ac:spMk id="356" creationId="{6E830866-2460-4D50-95E7-0122AFEC2C40}"/>
          </ac:spMkLst>
        </pc:spChg>
        <pc:spChg chg="mod">
          <ac:chgData name="Xin Zhang (FA Talent)" userId="474f572f-8271-4f60-858e-cee871e0aec6" providerId="ADAL" clId="{82FA2526-2325-487C-9F25-B0C9B387758D}" dt="2021-09-29T11:04:08.474" v="12555"/>
          <ac:spMkLst>
            <pc:docMk/>
            <pc:sldMk cId="1244102434" sldId="278"/>
            <ac:spMk id="357" creationId="{1170E920-0E0D-473F-875F-D99D66035474}"/>
          </ac:spMkLst>
        </pc:spChg>
        <pc:spChg chg="mod">
          <ac:chgData name="Xin Zhang (FA Talent)" userId="474f572f-8271-4f60-858e-cee871e0aec6" providerId="ADAL" clId="{82FA2526-2325-487C-9F25-B0C9B387758D}" dt="2021-09-29T11:04:08.494" v="12567"/>
          <ac:spMkLst>
            <pc:docMk/>
            <pc:sldMk cId="1244102434" sldId="278"/>
            <ac:spMk id="358" creationId="{18EA8347-24E7-410B-AF9E-F049CBCC8E5D}"/>
          </ac:spMkLst>
        </pc:spChg>
        <pc:spChg chg="mod">
          <ac:chgData name="Xin Zhang (FA Talent)" userId="474f572f-8271-4f60-858e-cee871e0aec6" providerId="ADAL" clId="{82FA2526-2325-487C-9F25-B0C9B387758D}" dt="2021-09-29T11:04:08.517" v="12579"/>
          <ac:spMkLst>
            <pc:docMk/>
            <pc:sldMk cId="1244102434" sldId="278"/>
            <ac:spMk id="359" creationId="{C26A1973-7E43-464D-826B-1461E428FD10}"/>
          </ac:spMkLst>
        </pc:spChg>
        <pc:spChg chg="mod">
          <ac:chgData name="Xin Zhang (FA Talent)" userId="474f572f-8271-4f60-858e-cee871e0aec6" providerId="ADAL" clId="{82FA2526-2325-487C-9F25-B0C9B387758D}" dt="2021-09-29T11:04:08.538" v="12591"/>
          <ac:spMkLst>
            <pc:docMk/>
            <pc:sldMk cId="1244102434" sldId="278"/>
            <ac:spMk id="360" creationId="{1B048FBB-BDBC-455D-A594-8FD5DBE086EC}"/>
          </ac:spMkLst>
        </pc:spChg>
        <pc:spChg chg="mod">
          <ac:chgData name="Xin Zhang (FA Talent)" userId="474f572f-8271-4f60-858e-cee871e0aec6" providerId="ADAL" clId="{82FA2526-2325-487C-9F25-B0C9B387758D}" dt="2021-09-29T11:04:08.556" v="12603"/>
          <ac:spMkLst>
            <pc:docMk/>
            <pc:sldMk cId="1244102434" sldId="278"/>
            <ac:spMk id="361" creationId="{B02F03BA-C7C5-41C2-B407-575CE3465E3B}"/>
          </ac:spMkLst>
        </pc:spChg>
        <pc:spChg chg="mod">
          <ac:chgData name="Xin Zhang (FA Talent)" userId="474f572f-8271-4f60-858e-cee871e0aec6" providerId="ADAL" clId="{82FA2526-2325-487C-9F25-B0C9B387758D}" dt="2021-09-29T11:04:08.576" v="12615"/>
          <ac:spMkLst>
            <pc:docMk/>
            <pc:sldMk cId="1244102434" sldId="278"/>
            <ac:spMk id="362" creationId="{23E85352-0456-4368-A9F5-642FAD54097C}"/>
          </ac:spMkLst>
        </pc:spChg>
        <pc:spChg chg="mod">
          <ac:chgData name="Xin Zhang (FA Talent)" userId="474f572f-8271-4f60-858e-cee871e0aec6" providerId="ADAL" clId="{82FA2526-2325-487C-9F25-B0C9B387758D}" dt="2021-09-29T11:04:08.595" v="12627"/>
          <ac:spMkLst>
            <pc:docMk/>
            <pc:sldMk cId="1244102434" sldId="278"/>
            <ac:spMk id="363" creationId="{BD41FA60-4F08-408B-98DB-9EE542385414}"/>
          </ac:spMkLst>
        </pc:spChg>
        <pc:spChg chg="mod">
          <ac:chgData name="Xin Zhang (FA Talent)" userId="474f572f-8271-4f60-858e-cee871e0aec6" providerId="ADAL" clId="{82FA2526-2325-487C-9F25-B0C9B387758D}" dt="2021-09-29T11:04:08.617" v="12639"/>
          <ac:spMkLst>
            <pc:docMk/>
            <pc:sldMk cId="1244102434" sldId="278"/>
            <ac:spMk id="364" creationId="{414A77FD-0782-4525-867E-198627FDE395}"/>
          </ac:spMkLst>
        </pc:spChg>
        <pc:spChg chg="mod">
          <ac:chgData name="Xin Zhang (FA Talent)" userId="474f572f-8271-4f60-858e-cee871e0aec6" providerId="ADAL" clId="{82FA2526-2325-487C-9F25-B0C9B387758D}" dt="2021-09-29T11:04:08.636" v="12650"/>
          <ac:spMkLst>
            <pc:docMk/>
            <pc:sldMk cId="1244102434" sldId="278"/>
            <ac:spMk id="365" creationId="{92CCE830-B5E2-4BBE-A0EF-075921289579}"/>
          </ac:spMkLst>
        </pc:spChg>
        <pc:spChg chg="mod">
          <ac:chgData name="Xin Zhang (FA Talent)" userId="474f572f-8271-4f60-858e-cee871e0aec6" providerId="ADAL" clId="{82FA2526-2325-487C-9F25-B0C9B387758D}" dt="2021-09-29T11:04:08.657" v="12662"/>
          <ac:spMkLst>
            <pc:docMk/>
            <pc:sldMk cId="1244102434" sldId="278"/>
            <ac:spMk id="366" creationId="{DB813AA7-C043-4C17-9DF4-BB885CD97AC8}"/>
          </ac:spMkLst>
        </pc:spChg>
        <pc:spChg chg="mod">
          <ac:chgData name="Xin Zhang (FA Talent)" userId="474f572f-8271-4f60-858e-cee871e0aec6" providerId="ADAL" clId="{82FA2526-2325-487C-9F25-B0C9B387758D}" dt="2021-09-29T11:04:08.679" v="12674"/>
          <ac:spMkLst>
            <pc:docMk/>
            <pc:sldMk cId="1244102434" sldId="278"/>
            <ac:spMk id="367" creationId="{4AA975A1-CABC-4C32-B144-0E10FB3B0984}"/>
          </ac:spMkLst>
        </pc:spChg>
        <pc:spChg chg="mod">
          <ac:chgData name="Xin Zhang (FA Talent)" userId="474f572f-8271-4f60-858e-cee871e0aec6" providerId="ADAL" clId="{82FA2526-2325-487C-9F25-B0C9B387758D}" dt="2021-09-29T11:04:08.702" v="12684"/>
          <ac:spMkLst>
            <pc:docMk/>
            <pc:sldMk cId="1244102434" sldId="278"/>
            <ac:spMk id="368" creationId="{AE65D5C1-6C4B-466C-AB02-B4D9F6014FAB}"/>
          </ac:spMkLst>
        </pc:spChg>
        <pc:spChg chg="mod">
          <ac:chgData name="Xin Zhang (FA Talent)" userId="474f572f-8271-4f60-858e-cee871e0aec6" providerId="ADAL" clId="{82FA2526-2325-487C-9F25-B0C9B387758D}" dt="2021-09-29T11:04:06.885" v="11643"/>
          <ac:spMkLst>
            <pc:docMk/>
            <pc:sldMk cId="1244102434" sldId="278"/>
            <ac:spMk id="369" creationId="{645745E4-297C-4A09-8A0F-0391A9C68B76}"/>
          </ac:spMkLst>
        </pc:spChg>
        <pc:spChg chg="mod">
          <ac:chgData name="Xin Zhang (FA Talent)" userId="474f572f-8271-4f60-858e-cee871e0aec6" providerId="ADAL" clId="{82FA2526-2325-487C-9F25-B0C9B387758D}" dt="2021-09-29T11:04:06.907" v="11655"/>
          <ac:spMkLst>
            <pc:docMk/>
            <pc:sldMk cId="1244102434" sldId="278"/>
            <ac:spMk id="370" creationId="{EC606409-BAA0-4900-A500-A8726273DB83}"/>
          </ac:spMkLst>
        </pc:spChg>
        <pc:spChg chg="mod">
          <ac:chgData name="Xin Zhang (FA Talent)" userId="474f572f-8271-4f60-858e-cee871e0aec6" providerId="ADAL" clId="{82FA2526-2325-487C-9F25-B0C9B387758D}" dt="2021-09-29T11:04:06.926" v="11667"/>
          <ac:spMkLst>
            <pc:docMk/>
            <pc:sldMk cId="1244102434" sldId="278"/>
            <ac:spMk id="371" creationId="{C9C720A8-64F2-4A4C-9012-62FC2B7EDDD6}"/>
          </ac:spMkLst>
        </pc:spChg>
        <pc:spChg chg="mod">
          <ac:chgData name="Xin Zhang (FA Talent)" userId="474f572f-8271-4f60-858e-cee871e0aec6" providerId="ADAL" clId="{82FA2526-2325-487C-9F25-B0C9B387758D}" dt="2021-09-29T11:04:06.945" v="11679"/>
          <ac:spMkLst>
            <pc:docMk/>
            <pc:sldMk cId="1244102434" sldId="278"/>
            <ac:spMk id="372" creationId="{9382B73E-682E-4A4F-A171-BB3A001B4E2F}"/>
          </ac:spMkLst>
        </pc:spChg>
        <pc:spChg chg="mod">
          <ac:chgData name="Xin Zhang (FA Talent)" userId="474f572f-8271-4f60-858e-cee871e0aec6" providerId="ADAL" clId="{82FA2526-2325-487C-9F25-B0C9B387758D}" dt="2021-09-29T11:04:06.963" v="11690"/>
          <ac:spMkLst>
            <pc:docMk/>
            <pc:sldMk cId="1244102434" sldId="278"/>
            <ac:spMk id="373" creationId="{EAE2888C-D9BD-416C-BF57-C355928B2F56}"/>
          </ac:spMkLst>
        </pc:spChg>
        <pc:spChg chg="mod">
          <ac:chgData name="Xin Zhang (FA Talent)" userId="474f572f-8271-4f60-858e-cee871e0aec6" providerId="ADAL" clId="{82FA2526-2325-487C-9F25-B0C9B387758D}" dt="2021-09-29T11:04:06.984" v="11703"/>
          <ac:spMkLst>
            <pc:docMk/>
            <pc:sldMk cId="1244102434" sldId="278"/>
            <ac:spMk id="374" creationId="{5603A0BF-0F30-4CBF-8405-CA2B7DB207B9}"/>
          </ac:spMkLst>
        </pc:spChg>
        <pc:spChg chg="mod">
          <ac:chgData name="Xin Zhang (FA Talent)" userId="474f572f-8271-4f60-858e-cee871e0aec6" providerId="ADAL" clId="{82FA2526-2325-487C-9F25-B0C9B387758D}" dt="2021-09-29T11:04:07.002" v="11714"/>
          <ac:spMkLst>
            <pc:docMk/>
            <pc:sldMk cId="1244102434" sldId="278"/>
            <ac:spMk id="375" creationId="{248F6F5C-8273-4A09-B72E-F4C4C58782E7}"/>
          </ac:spMkLst>
        </pc:spChg>
        <pc:spChg chg="mod">
          <ac:chgData name="Xin Zhang (FA Talent)" userId="474f572f-8271-4f60-858e-cee871e0aec6" providerId="ADAL" clId="{82FA2526-2325-487C-9F25-B0C9B387758D}" dt="2021-09-29T11:04:07.020" v="11725"/>
          <ac:spMkLst>
            <pc:docMk/>
            <pc:sldMk cId="1244102434" sldId="278"/>
            <ac:spMk id="376" creationId="{9D12B421-C8F4-47F0-88CE-9B7DD22A22C4}"/>
          </ac:spMkLst>
        </pc:spChg>
        <pc:spChg chg="mod">
          <ac:chgData name="Xin Zhang (FA Talent)" userId="474f572f-8271-4f60-858e-cee871e0aec6" providerId="ADAL" clId="{82FA2526-2325-487C-9F25-B0C9B387758D}" dt="2021-09-29T11:04:07.038" v="11736"/>
          <ac:spMkLst>
            <pc:docMk/>
            <pc:sldMk cId="1244102434" sldId="278"/>
            <ac:spMk id="377" creationId="{36B40C52-45DB-4251-8950-D5BEA70691EE}"/>
          </ac:spMkLst>
        </pc:spChg>
        <pc:spChg chg="mod">
          <ac:chgData name="Xin Zhang (FA Talent)" userId="474f572f-8271-4f60-858e-cee871e0aec6" providerId="ADAL" clId="{82FA2526-2325-487C-9F25-B0C9B387758D}" dt="2021-09-29T11:04:07.057" v="11748"/>
          <ac:spMkLst>
            <pc:docMk/>
            <pc:sldMk cId="1244102434" sldId="278"/>
            <ac:spMk id="378" creationId="{BCE0EC49-62D2-45BB-BED6-5BD3CC38EE2E}"/>
          </ac:spMkLst>
        </pc:spChg>
        <pc:spChg chg="mod">
          <ac:chgData name="Xin Zhang (FA Talent)" userId="474f572f-8271-4f60-858e-cee871e0aec6" providerId="ADAL" clId="{82FA2526-2325-487C-9F25-B0C9B387758D}" dt="2021-09-29T11:04:07.075" v="11760"/>
          <ac:spMkLst>
            <pc:docMk/>
            <pc:sldMk cId="1244102434" sldId="278"/>
            <ac:spMk id="379" creationId="{F94C58FF-4B05-48B3-9575-1682DD6D074D}"/>
          </ac:spMkLst>
        </pc:spChg>
        <pc:spChg chg="mod">
          <ac:chgData name="Xin Zhang (FA Talent)" userId="474f572f-8271-4f60-858e-cee871e0aec6" providerId="ADAL" clId="{82FA2526-2325-487C-9F25-B0C9B387758D}" dt="2021-09-29T11:04:07.095" v="11772"/>
          <ac:spMkLst>
            <pc:docMk/>
            <pc:sldMk cId="1244102434" sldId="278"/>
            <ac:spMk id="380" creationId="{4DDA9FE2-6400-47FE-890E-352BDFC67F7B}"/>
          </ac:spMkLst>
        </pc:spChg>
        <pc:spChg chg="mod">
          <ac:chgData name="Xin Zhang (FA Talent)" userId="474f572f-8271-4f60-858e-cee871e0aec6" providerId="ADAL" clId="{82FA2526-2325-487C-9F25-B0C9B387758D}" dt="2021-09-29T11:04:07.114" v="11784"/>
          <ac:spMkLst>
            <pc:docMk/>
            <pc:sldMk cId="1244102434" sldId="278"/>
            <ac:spMk id="381" creationId="{F232C139-D65A-4ADC-9AA2-F7B814BD74C7}"/>
          </ac:spMkLst>
        </pc:spChg>
        <pc:spChg chg="mod">
          <ac:chgData name="Xin Zhang (FA Talent)" userId="474f572f-8271-4f60-858e-cee871e0aec6" providerId="ADAL" clId="{82FA2526-2325-487C-9F25-B0C9B387758D}" dt="2021-09-29T11:04:07.134" v="11796"/>
          <ac:spMkLst>
            <pc:docMk/>
            <pc:sldMk cId="1244102434" sldId="278"/>
            <ac:spMk id="382" creationId="{7BCC30A8-D633-4234-8164-F220711620D4}"/>
          </ac:spMkLst>
        </pc:spChg>
        <pc:spChg chg="mod">
          <ac:chgData name="Xin Zhang (FA Talent)" userId="474f572f-8271-4f60-858e-cee871e0aec6" providerId="ADAL" clId="{82FA2526-2325-487C-9F25-B0C9B387758D}" dt="2021-09-29T11:04:07.153" v="11808"/>
          <ac:spMkLst>
            <pc:docMk/>
            <pc:sldMk cId="1244102434" sldId="278"/>
            <ac:spMk id="383" creationId="{CC5C9CDF-35D2-4F8E-8C04-F1CF36080CEF}"/>
          </ac:spMkLst>
        </pc:spChg>
        <pc:spChg chg="mod">
          <ac:chgData name="Xin Zhang (FA Talent)" userId="474f572f-8271-4f60-858e-cee871e0aec6" providerId="ADAL" clId="{82FA2526-2325-487C-9F25-B0C9B387758D}" dt="2021-09-29T11:04:07.172" v="11820"/>
          <ac:spMkLst>
            <pc:docMk/>
            <pc:sldMk cId="1244102434" sldId="278"/>
            <ac:spMk id="384" creationId="{EA82FE71-9372-43A2-B2B6-C843BE4EB8BA}"/>
          </ac:spMkLst>
        </pc:spChg>
        <pc:spChg chg="mod">
          <ac:chgData name="Xin Zhang (FA Talent)" userId="474f572f-8271-4f60-858e-cee871e0aec6" providerId="ADAL" clId="{82FA2526-2325-487C-9F25-B0C9B387758D}" dt="2021-09-29T11:04:07.190" v="11832"/>
          <ac:spMkLst>
            <pc:docMk/>
            <pc:sldMk cId="1244102434" sldId="278"/>
            <ac:spMk id="385" creationId="{1228864E-2423-42BB-9D1B-92BACD7E538C}"/>
          </ac:spMkLst>
        </pc:spChg>
        <pc:spChg chg="mod">
          <ac:chgData name="Xin Zhang (FA Talent)" userId="474f572f-8271-4f60-858e-cee871e0aec6" providerId="ADAL" clId="{82FA2526-2325-487C-9F25-B0C9B387758D}" dt="2021-09-29T11:04:07.210" v="11844"/>
          <ac:spMkLst>
            <pc:docMk/>
            <pc:sldMk cId="1244102434" sldId="278"/>
            <ac:spMk id="386" creationId="{92D8FA72-0D25-4B45-AB00-060BE35C547D}"/>
          </ac:spMkLst>
        </pc:spChg>
        <pc:spChg chg="mod">
          <ac:chgData name="Xin Zhang (FA Talent)" userId="474f572f-8271-4f60-858e-cee871e0aec6" providerId="ADAL" clId="{82FA2526-2325-487C-9F25-B0C9B387758D}" dt="2021-09-29T11:04:07.227" v="11856"/>
          <ac:spMkLst>
            <pc:docMk/>
            <pc:sldMk cId="1244102434" sldId="278"/>
            <ac:spMk id="387" creationId="{F37DE694-E64D-4FB6-A871-D6DF31357F2B}"/>
          </ac:spMkLst>
        </pc:spChg>
        <pc:spChg chg="mod">
          <ac:chgData name="Xin Zhang (FA Talent)" userId="474f572f-8271-4f60-858e-cee871e0aec6" providerId="ADAL" clId="{82FA2526-2325-487C-9F25-B0C9B387758D}" dt="2021-09-29T11:04:07.246" v="11868"/>
          <ac:spMkLst>
            <pc:docMk/>
            <pc:sldMk cId="1244102434" sldId="278"/>
            <ac:spMk id="388" creationId="{8F19D3AA-ACA2-48E7-8F17-775C01F34B7F}"/>
          </ac:spMkLst>
        </pc:spChg>
        <pc:spChg chg="mod">
          <ac:chgData name="Xin Zhang (FA Talent)" userId="474f572f-8271-4f60-858e-cee871e0aec6" providerId="ADAL" clId="{82FA2526-2325-487C-9F25-B0C9B387758D}" dt="2021-09-29T11:04:07.266" v="11880"/>
          <ac:spMkLst>
            <pc:docMk/>
            <pc:sldMk cId="1244102434" sldId="278"/>
            <ac:spMk id="389" creationId="{40C8B911-2D0F-4C88-AB56-74A07D171D61}"/>
          </ac:spMkLst>
        </pc:spChg>
        <pc:spChg chg="mod">
          <ac:chgData name="Xin Zhang (FA Talent)" userId="474f572f-8271-4f60-858e-cee871e0aec6" providerId="ADAL" clId="{82FA2526-2325-487C-9F25-B0C9B387758D}" dt="2021-09-29T11:04:07.286" v="11892"/>
          <ac:spMkLst>
            <pc:docMk/>
            <pc:sldMk cId="1244102434" sldId="278"/>
            <ac:spMk id="390" creationId="{BECB62D6-AFCF-405C-9161-731BFE14961A}"/>
          </ac:spMkLst>
        </pc:spChg>
        <pc:spChg chg="mod">
          <ac:chgData name="Xin Zhang (FA Talent)" userId="474f572f-8271-4f60-858e-cee871e0aec6" providerId="ADAL" clId="{82FA2526-2325-487C-9F25-B0C9B387758D}" dt="2021-09-29T11:04:07.307" v="11904"/>
          <ac:spMkLst>
            <pc:docMk/>
            <pc:sldMk cId="1244102434" sldId="278"/>
            <ac:spMk id="391" creationId="{40A75A40-2B91-4FC4-944E-722FCE962EDA}"/>
          </ac:spMkLst>
        </pc:spChg>
        <pc:spChg chg="mod">
          <ac:chgData name="Xin Zhang (FA Talent)" userId="474f572f-8271-4f60-858e-cee871e0aec6" providerId="ADAL" clId="{82FA2526-2325-487C-9F25-B0C9B387758D}" dt="2021-09-29T11:04:07.329" v="11916"/>
          <ac:spMkLst>
            <pc:docMk/>
            <pc:sldMk cId="1244102434" sldId="278"/>
            <ac:spMk id="392" creationId="{1339E06F-0239-4CAB-89E0-D3BD819AA698}"/>
          </ac:spMkLst>
        </pc:spChg>
        <pc:spChg chg="mod">
          <ac:chgData name="Xin Zhang (FA Talent)" userId="474f572f-8271-4f60-858e-cee871e0aec6" providerId="ADAL" clId="{82FA2526-2325-487C-9F25-B0C9B387758D}" dt="2021-09-29T11:04:07.349" v="11928"/>
          <ac:spMkLst>
            <pc:docMk/>
            <pc:sldMk cId="1244102434" sldId="278"/>
            <ac:spMk id="393" creationId="{540D502F-5806-43FA-A454-ECD29E5E2ADA}"/>
          </ac:spMkLst>
        </pc:spChg>
        <pc:spChg chg="mod">
          <ac:chgData name="Xin Zhang (FA Talent)" userId="474f572f-8271-4f60-858e-cee871e0aec6" providerId="ADAL" clId="{82FA2526-2325-487C-9F25-B0C9B387758D}" dt="2021-09-29T11:04:07.370" v="11941"/>
          <ac:spMkLst>
            <pc:docMk/>
            <pc:sldMk cId="1244102434" sldId="278"/>
            <ac:spMk id="394" creationId="{89BC0DE6-6177-4771-9A7C-8E3E8E6CBC16}"/>
          </ac:spMkLst>
        </pc:spChg>
        <pc:spChg chg="mod">
          <ac:chgData name="Xin Zhang (FA Talent)" userId="474f572f-8271-4f60-858e-cee871e0aec6" providerId="ADAL" clId="{82FA2526-2325-487C-9F25-B0C9B387758D}" dt="2021-09-29T11:04:07.390" v="11953"/>
          <ac:spMkLst>
            <pc:docMk/>
            <pc:sldMk cId="1244102434" sldId="278"/>
            <ac:spMk id="395" creationId="{15CC4D3C-1092-4B89-AE03-7478EAE84484}"/>
          </ac:spMkLst>
        </pc:spChg>
        <pc:spChg chg="mod">
          <ac:chgData name="Xin Zhang (FA Talent)" userId="474f572f-8271-4f60-858e-cee871e0aec6" providerId="ADAL" clId="{82FA2526-2325-487C-9F25-B0C9B387758D}" dt="2021-09-29T11:04:07.411" v="11965"/>
          <ac:spMkLst>
            <pc:docMk/>
            <pc:sldMk cId="1244102434" sldId="278"/>
            <ac:spMk id="396" creationId="{4A063100-5054-4639-AD73-E7E2CF0C16A9}"/>
          </ac:spMkLst>
        </pc:spChg>
        <pc:spChg chg="mod">
          <ac:chgData name="Xin Zhang (FA Talent)" userId="474f572f-8271-4f60-858e-cee871e0aec6" providerId="ADAL" clId="{82FA2526-2325-487C-9F25-B0C9B387758D}" dt="2021-09-29T11:04:07.436" v="11977"/>
          <ac:spMkLst>
            <pc:docMk/>
            <pc:sldMk cId="1244102434" sldId="278"/>
            <ac:spMk id="397" creationId="{C91B69BF-73AA-41CE-B617-F1905AF19AA2}"/>
          </ac:spMkLst>
        </pc:spChg>
        <pc:spChg chg="mod">
          <ac:chgData name="Xin Zhang (FA Talent)" userId="474f572f-8271-4f60-858e-cee871e0aec6" providerId="ADAL" clId="{82FA2526-2325-487C-9F25-B0C9B387758D}" dt="2021-09-29T11:04:07.457" v="11988"/>
          <ac:spMkLst>
            <pc:docMk/>
            <pc:sldMk cId="1244102434" sldId="278"/>
            <ac:spMk id="398" creationId="{EB72D95A-8BC7-4FEA-968E-BB671D1EE899}"/>
          </ac:spMkLst>
        </pc:spChg>
        <pc:spChg chg="mod">
          <ac:chgData name="Xin Zhang (FA Talent)" userId="474f572f-8271-4f60-858e-cee871e0aec6" providerId="ADAL" clId="{82FA2526-2325-487C-9F25-B0C9B387758D}" dt="2021-09-29T11:04:07.479" v="12000"/>
          <ac:spMkLst>
            <pc:docMk/>
            <pc:sldMk cId="1244102434" sldId="278"/>
            <ac:spMk id="399" creationId="{93586C1A-8FE1-479E-A1AA-70D2D4DC3C7E}"/>
          </ac:spMkLst>
        </pc:spChg>
        <pc:spChg chg="mod">
          <ac:chgData name="Xin Zhang (FA Talent)" userId="474f572f-8271-4f60-858e-cee871e0aec6" providerId="ADAL" clId="{82FA2526-2325-487C-9F25-B0C9B387758D}" dt="2021-09-29T11:04:07.500" v="12013"/>
          <ac:spMkLst>
            <pc:docMk/>
            <pc:sldMk cId="1244102434" sldId="278"/>
            <ac:spMk id="400" creationId="{22D67D10-D50A-4619-A961-8C8BA2FEF09E}"/>
          </ac:spMkLst>
        </pc:spChg>
        <pc:spChg chg="mod">
          <ac:chgData name="Xin Zhang (FA Talent)" userId="474f572f-8271-4f60-858e-cee871e0aec6" providerId="ADAL" clId="{82FA2526-2325-487C-9F25-B0C9B387758D}" dt="2021-09-29T11:04:07.522" v="12025"/>
          <ac:spMkLst>
            <pc:docMk/>
            <pc:sldMk cId="1244102434" sldId="278"/>
            <ac:spMk id="401" creationId="{29CF4EB4-2515-47FD-AC9A-0D869AC6546F}"/>
          </ac:spMkLst>
        </pc:spChg>
        <pc:spChg chg="mod">
          <ac:chgData name="Xin Zhang (FA Talent)" userId="474f572f-8271-4f60-858e-cee871e0aec6" providerId="ADAL" clId="{82FA2526-2325-487C-9F25-B0C9B387758D}" dt="2021-09-29T11:04:07.544" v="12037"/>
          <ac:spMkLst>
            <pc:docMk/>
            <pc:sldMk cId="1244102434" sldId="278"/>
            <ac:spMk id="402" creationId="{961570B1-6241-483C-AEE6-6A59D4EB6585}"/>
          </ac:spMkLst>
        </pc:spChg>
        <pc:spChg chg="mod">
          <ac:chgData name="Xin Zhang (FA Talent)" userId="474f572f-8271-4f60-858e-cee871e0aec6" providerId="ADAL" clId="{82FA2526-2325-487C-9F25-B0C9B387758D}" dt="2021-09-29T11:04:07.565" v="12049"/>
          <ac:spMkLst>
            <pc:docMk/>
            <pc:sldMk cId="1244102434" sldId="278"/>
            <ac:spMk id="403" creationId="{7E4FE3C4-26E8-4658-A932-30D3243BF587}"/>
          </ac:spMkLst>
        </pc:spChg>
        <pc:spChg chg="mod">
          <ac:chgData name="Xin Zhang (FA Talent)" userId="474f572f-8271-4f60-858e-cee871e0aec6" providerId="ADAL" clId="{82FA2526-2325-487C-9F25-B0C9B387758D}" dt="2021-09-29T11:04:07.587" v="12061"/>
          <ac:spMkLst>
            <pc:docMk/>
            <pc:sldMk cId="1244102434" sldId="278"/>
            <ac:spMk id="404" creationId="{68AFCC58-2B3A-4B05-B182-8BA64B652498}"/>
          </ac:spMkLst>
        </pc:spChg>
        <pc:spChg chg="mod">
          <ac:chgData name="Xin Zhang (FA Talent)" userId="474f572f-8271-4f60-858e-cee871e0aec6" providerId="ADAL" clId="{82FA2526-2325-487C-9F25-B0C9B387758D}" dt="2021-09-29T11:04:07.609" v="12073"/>
          <ac:spMkLst>
            <pc:docMk/>
            <pc:sldMk cId="1244102434" sldId="278"/>
            <ac:spMk id="405" creationId="{1280ECFC-0B08-4C0E-8116-41287D4D14D0}"/>
          </ac:spMkLst>
        </pc:spChg>
        <pc:spChg chg="mod">
          <ac:chgData name="Xin Zhang (FA Talent)" userId="474f572f-8271-4f60-858e-cee871e0aec6" providerId="ADAL" clId="{82FA2526-2325-487C-9F25-B0C9B387758D}" dt="2021-09-29T11:04:07.631" v="12085"/>
          <ac:spMkLst>
            <pc:docMk/>
            <pc:sldMk cId="1244102434" sldId="278"/>
            <ac:spMk id="406" creationId="{D3CA6771-82B9-4228-8819-1BA30B5AF949}"/>
          </ac:spMkLst>
        </pc:spChg>
        <pc:spChg chg="mod">
          <ac:chgData name="Xin Zhang (FA Talent)" userId="474f572f-8271-4f60-858e-cee871e0aec6" providerId="ADAL" clId="{82FA2526-2325-487C-9F25-B0C9B387758D}" dt="2021-09-29T11:04:07.654" v="12098"/>
          <ac:spMkLst>
            <pc:docMk/>
            <pc:sldMk cId="1244102434" sldId="278"/>
            <ac:spMk id="407" creationId="{815DBDDE-D263-4383-A4DE-7520E2B7B40C}"/>
          </ac:spMkLst>
        </pc:spChg>
        <pc:spChg chg="mod">
          <ac:chgData name="Xin Zhang (FA Talent)" userId="474f572f-8271-4f60-858e-cee871e0aec6" providerId="ADAL" clId="{82FA2526-2325-487C-9F25-B0C9B387758D}" dt="2021-09-29T11:04:07.674" v="12109"/>
          <ac:spMkLst>
            <pc:docMk/>
            <pc:sldMk cId="1244102434" sldId="278"/>
            <ac:spMk id="408" creationId="{0D2B0CC8-76B3-4962-A329-4C528694B020}"/>
          </ac:spMkLst>
        </pc:spChg>
        <pc:spChg chg="mod">
          <ac:chgData name="Xin Zhang (FA Talent)" userId="474f572f-8271-4f60-858e-cee871e0aec6" providerId="ADAL" clId="{82FA2526-2325-487C-9F25-B0C9B387758D}" dt="2021-09-29T11:04:07.695" v="12121"/>
          <ac:spMkLst>
            <pc:docMk/>
            <pc:sldMk cId="1244102434" sldId="278"/>
            <ac:spMk id="409" creationId="{2A0F22CC-425E-4852-88FA-BE8CD3449A30}"/>
          </ac:spMkLst>
        </pc:spChg>
        <pc:spChg chg="mod">
          <ac:chgData name="Xin Zhang (FA Talent)" userId="474f572f-8271-4f60-858e-cee871e0aec6" providerId="ADAL" clId="{82FA2526-2325-487C-9F25-B0C9B387758D}" dt="2021-09-29T11:04:07.718" v="12134"/>
          <ac:spMkLst>
            <pc:docMk/>
            <pc:sldMk cId="1244102434" sldId="278"/>
            <ac:spMk id="410" creationId="{20C7E61D-9BDD-469C-A976-E86E0735CC18}"/>
          </ac:spMkLst>
        </pc:spChg>
        <pc:spChg chg="mod">
          <ac:chgData name="Xin Zhang (FA Talent)" userId="474f572f-8271-4f60-858e-cee871e0aec6" providerId="ADAL" clId="{82FA2526-2325-487C-9F25-B0C9B387758D}" dt="2021-09-29T11:04:07.740" v="12146"/>
          <ac:spMkLst>
            <pc:docMk/>
            <pc:sldMk cId="1244102434" sldId="278"/>
            <ac:spMk id="411" creationId="{858D3E22-FAEA-4438-AB07-81204EB5D8A8}"/>
          </ac:spMkLst>
        </pc:spChg>
        <pc:spChg chg="mod">
          <ac:chgData name="Xin Zhang (FA Talent)" userId="474f572f-8271-4f60-858e-cee871e0aec6" providerId="ADAL" clId="{82FA2526-2325-487C-9F25-B0C9B387758D}" dt="2021-09-29T11:04:07.763" v="12158"/>
          <ac:spMkLst>
            <pc:docMk/>
            <pc:sldMk cId="1244102434" sldId="278"/>
            <ac:spMk id="412" creationId="{ED8A2497-DE9C-4843-96CE-EC3F81FC8A26}"/>
          </ac:spMkLst>
        </pc:spChg>
        <pc:spChg chg="mod">
          <ac:chgData name="Xin Zhang (FA Talent)" userId="474f572f-8271-4f60-858e-cee871e0aec6" providerId="ADAL" clId="{82FA2526-2325-487C-9F25-B0C9B387758D}" dt="2021-09-29T11:04:07.829" v="12200"/>
          <ac:spMkLst>
            <pc:docMk/>
            <pc:sldMk cId="1244102434" sldId="278"/>
            <ac:spMk id="415" creationId="{BD5F592F-C514-4CA8-94D8-60BE4DE72F49}"/>
          </ac:spMkLst>
        </pc:spChg>
        <pc:spChg chg="mod">
          <ac:chgData name="Xin Zhang (FA Talent)" userId="474f572f-8271-4f60-858e-cee871e0aec6" providerId="ADAL" clId="{82FA2526-2325-487C-9F25-B0C9B387758D}" dt="2021-09-29T11:04:07.847" v="12212"/>
          <ac:spMkLst>
            <pc:docMk/>
            <pc:sldMk cId="1244102434" sldId="278"/>
            <ac:spMk id="416" creationId="{03E2613B-D71C-43E7-A893-8CB521462616}"/>
          </ac:spMkLst>
        </pc:spChg>
        <pc:spChg chg="mod">
          <ac:chgData name="Xin Zhang (FA Talent)" userId="474f572f-8271-4f60-858e-cee871e0aec6" providerId="ADAL" clId="{82FA2526-2325-487C-9F25-B0C9B387758D}" dt="2021-09-29T11:04:07.865" v="12224"/>
          <ac:spMkLst>
            <pc:docMk/>
            <pc:sldMk cId="1244102434" sldId="278"/>
            <ac:spMk id="417" creationId="{B063D132-B3FB-449C-9D03-6F680E0D2052}"/>
          </ac:spMkLst>
        </pc:spChg>
        <pc:spChg chg="mod">
          <ac:chgData name="Xin Zhang (FA Talent)" userId="474f572f-8271-4f60-858e-cee871e0aec6" providerId="ADAL" clId="{82FA2526-2325-487C-9F25-B0C9B387758D}" dt="2021-09-29T11:04:07.884" v="12236"/>
          <ac:spMkLst>
            <pc:docMk/>
            <pc:sldMk cId="1244102434" sldId="278"/>
            <ac:spMk id="418" creationId="{44317163-EE26-49E6-BF93-2936ED56CD08}"/>
          </ac:spMkLst>
        </pc:spChg>
        <pc:spChg chg="mod">
          <ac:chgData name="Xin Zhang (FA Talent)" userId="474f572f-8271-4f60-858e-cee871e0aec6" providerId="ADAL" clId="{82FA2526-2325-487C-9F25-B0C9B387758D}" dt="2021-09-29T11:04:07.907" v="12248"/>
          <ac:spMkLst>
            <pc:docMk/>
            <pc:sldMk cId="1244102434" sldId="278"/>
            <ac:spMk id="419" creationId="{4D69BC96-35FA-4B02-90C5-66E493694E8B}"/>
          </ac:spMkLst>
        </pc:spChg>
        <pc:spChg chg="mod">
          <ac:chgData name="Xin Zhang (FA Talent)" userId="474f572f-8271-4f60-858e-cee871e0aec6" providerId="ADAL" clId="{82FA2526-2325-487C-9F25-B0C9B387758D}" dt="2021-09-29T11:04:07.929" v="12261"/>
          <ac:spMkLst>
            <pc:docMk/>
            <pc:sldMk cId="1244102434" sldId="278"/>
            <ac:spMk id="420" creationId="{D73D9043-31F1-4009-BEEF-C807CB036302}"/>
          </ac:spMkLst>
        </pc:spChg>
        <pc:spChg chg="mod">
          <ac:chgData name="Xin Zhang (FA Talent)" userId="474f572f-8271-4f60-858e-cee871e0aec6" providerId="ADAL" clId="{82FA2526-2325-487C-9F25-B0C9B387758D}" dt="2021-09-29T11:04:07.948" v="12273"/>
          <ac:spMkLst>
            <pc:docMk/>
            <pc:sldMk cId="1244102434" sldId="278"/>
            <ac:spMk id="421" creationId="{68F2035A-4980-4031-B8DB-C225E220C655}"/>
          </ac:spMkLst>
        </pc:spChg>
        <pc:spChg chg="mod">
          <ac:chgData name="Xin Zhang (FA Talent)" userId="474f572f-8271-4f60-858e-cee871e0aec6" providerId="ADAL" clId="{82FA2526-2325-487C-9F25-B0C9B387758D}" dt="2021-09-29T11:04:07.969" v="12286"/>
          <ac:spMkLst>
            <pc:docMk/>
            <pc:sldMk cId="1244102434" sldId="278"/>
            <ac:spMk id="422" creationId="{89E18DAB-8E7E-4533-88F3-A57D978C71D1}"/>
          </ac:spMkLst>
        </pc:spChg>
        <pc:spChg chg="mod">
          <ac:chgData name="Xin Zhang (FA Talent)" userId="474f572f-8271-4f60-858e-cee871e0aec6" providerId="ADAL" clId="{82FA2526-2325-487C-9F25-B0C9B387758D}" dt="2021-09-29T11:04:07.994" v="12300"/>
          <ac:spMkLst>
            <pc:docMk/>
            <pc:sldMk cId="1244102434" sldId="278"/>
            <ac:spMk id="423" creationId="{64DE81E8-642E-448F-831C-E5C1D9078D4C}"/>
          </ac:spMkLst>
        </pc:spChg>
        <pc:spChg chg="mod">
          <ac:chgData name="Xin Zhang (FA Talent)" userId="474f572f-8271-4f60-858e-cee871e0aec6" providerId="ADAL" clId="{82FA2526-2325-487C-9F25-B0C9B387758D}" dt="2021-09-29T11:04:08.014" v="12310"/>
          <ac:spMkLst>
            <pc:docMk/>
            <pc:sldMk cId="1244102434" sldId="278"/>
            <ac:spMk id="424" creationId="{351DA43E-C3F9-4642-B5F1-C38645EE0735}"/>
          </ac:spMkLst>
        </pc:spChg>
        <pc:spChg chg="mod">
          <ac:chgData name="Xin Zhang (FA Talent)" userId="474f572f-8271-4f60-858e-cee871e0aec6" providerId="ADAL" clId="{82FA2526-2325-487C-9F25-B0C9B387758D}" dt="2021-09-29T11:04:08.039" v="12321"/>
          <ac:spMkLst>
            <pc:docMk/>
            <pc:sldMk cId="1244102434" sldId="278"/>
            <ac:spMk id="425" creationId="{D189C5F7-FDBD-4E3D-B304-4F5E6937F724}"/>
          </ac:spMkLst>
        </pc:spChg>
        <pc:spChg chg="mod">
          <ac:chgData name="Xin Zhang (FA Talent)" userId="474f572f-8271-4f60-858e-cee871e0aec6" providerId="ADAL" clId="{82FA2526-2325-487C-9F25-B0C9B387758D}" dt="2021-09-29T11:04:08.059" v="12334"/>
          <ac:spMkLst>
            <pc:docMk/>
            <pc:sldMk cId="1244102434" sldId="278"/>
            <ac:spMk id="426" creationId="{731F7C6B-BE94-4742-B657-6348CB525A4C}"/>
          </ac:spMkLst>
        </pc:spChg>
        <pc:spChg chg="mod">
          <ac:chgData name="Xin Zhang (FA Talent)" userId="474f572f-8271-4f60-858e-cee871e0aec6" providerId="ADAL" clId="{82FA2526-2325-487C-9F25-B0C9B387758D}" dt="2021-09-29T11:04:08.081" v="12346"/>
          <ac:spMkLst>
            <pc:docMk/>
            <pc:sldMk cId="1244102434" sldId="278"/>
            <ac:spMk id="427" creationId="{54772BE4-1ECB-4F87-B389-DE31AD46E9BB}"/>
          </ac:spMkLst>
        </pc:spChg>
        <pc:spChg chg="mod">
          <ac:chgData name="Xin Zhang (FA Talent)" userId="474f572f-8271-4f60-858e-cee871e0aec6" providerId="ADAL" clId="{82FA2526-2325-487C-9F25-B0C9B387758D}" dt="2021-09-29T11:04:08.104" v="12358"/>
          <ac:spMkLst>
            <pc:docMk/>
            <pc:sldMk cId="1244102434" sldId="278"/>
            <ac:spMk id="428" creationId="{BC68C79F-0AC6-4201-B4E6-B9E476F04D99}"/>
          </ac:spMkLst>
        </pc:spChg>
        <pc:spChg chg="mod">
          <ac:chgData name="Xin Zhang (FA Talent)" userId="474f572f-8271-4f60-858e-cee871e0aec6" providerId="ADAL" clId="{82FA2526-2325-487C-9F25-B0C9B387758D}" dt="2021-09-29T11:04:08.125" v="12370"/>
          <ac:spMkLst>
            <pc:docMk/>
            <pc:sldMk cId="1244102434" sldId="278"/>
            <ac:spMk id="429" creationId="{E6A51EF7-0150-402F-85A7-99E6B9F46293}"/>
          </ac:spMkLst>
        </pc:spChg>
        <pc:spChg chg="mod">
          <ac:chgData name="Xin Zhang (FA Talent)" userId="474f572f-8271-4f60-858e-cee871e0aec6" providerId="ADAL" clId="{82FA2526-2325-487C-9F25-B0C9B387758D}" dt="2021-09-29T11:04:08.146" v="12382"/>
          <ac:spMkLst>
            <pc:docMk/>
            <pc:sldMk cId="1244102434" sldId="278"/>
            <ac:spMk id="430" creationId="{D7B25EC1-0052-4C72-9681-0053EF685FD0}"/>
          </ac:spMkLst>
        </pc:spChg>
        <pc:spChg chg="mod">
          <ac:chgData name="Xin Zhang (FA Talent)" userId="474f572f-8271-4f60-858e-cee871e0aec6" providerId="ADAL" clId="{82FA2526-2325-487C-9F25-B0C9B387758D}" dt="2021-09-29T11:04:08.168" v="12395"/>
          <ac:spMkLst>
            <pc:docMk/>
            <pc:sldMk cId="1244102434" sldId="278"/>
            <ac:spMk id="431" creationId="{2B16247F-048E-4009-8D5A-239EB6EEE19E}"/>
          </ac:spMkLst>
        </pc:spChg>
        <pc:spChg chg="mod">
          <ac:chgData name="Xin Zhang (FA Talent)" userId="474f572f-8271-4f60-858e-cee871e0aec6" providerId="ADAL" clId="{82FA2526-2325-487C-9F25-B0C9B387758D}" dt="2021-09-29T11:04:08.189" v="12407"/>
          <ac:spMkLst>
            <pc:docMk/>
            <pc:sldMk cId="1244102434" sldId="278"/>
            <ac:spMk id="432" creationId="{484CA389-6BFE-458A-A0D5-CC77325C51E1}"/>
          </ac:spMkLst>
        </pc:spChg>
        <pc:spChg chg="mod">
          <ac:chgData name="Xin Zhang (FA Talent)" userId="474f572f-8271-4f60-858e-cee871e0aec6" providerId="ADAL" clId="{82FA2526-2325-487C-9F25-B0C9B387758D}" dt="2021-09-29T11:04:08.214" v="12419"/>
          <ac:spMkLst>
            <pc:docMk/>
            <pc:sldMk cId="1244102434" sldId="278"/>
            <ac:spMk id="433" creationId="{8B5936F6-0091-4E12-8E45-AD02A26CF09F}"/>
          </ac:spMkLst>
        </pc:spChg>
        <pc:spChg chg="mod">
          <ac:chgData name="Xin Zhang (FA Talent)" userId="474f572f-8271-4f60-858e-cee871e0aec6" providerId="ADAL" clId="{82FA2526-2325-487C-9F25-B0C9B387758D}" dt="2021-09-29T11:04:08.237" v="12430"/>
          <ac:spMkLst>
            <pc:docMk/>
            <pc:sldMk cId="1244102434" sldId="278"/>
            <ac:spMk id="434" creationId="{2D6730C4-402B-4B1F-BF9C-97ECDA2B7D19}"/>
          </ac:spMkLst>
        </pc:spChg>
        <pc:spChg chg="mod">
          <ac:chgData name="Xin Zhang (FA Talent)" userId="474f572f-8271-4f60-858e-cee871e0aec6" providerId="ADAL" clId="{82FA2526-2325-487C-9F25-B0C9B387758D}" dt="2021-09-29T11:04:08.260" v="12442"/>
          <ac:spMkLst>
            <pc:docMk/>
            <pc:sldMk cId="1244102434" sldId="278"/>
            <ac:spMk id="435" creationId="{C1A4F407-F3CC-476F-8F07-75F0F1C818FA}"/>
          </ac:spMkLst>
        </pc:spChg>
        <pc:spChg chg="mod">
          <ac:chgData name="Xin Zhang (FA Talent)" userId="474f572f-8271-4f60-858e-cee871e0aec6" providerId="ADAL" clId="{82FA2526-2325-487C-9F25-B0C9B387758D}" dt="2021-09-29T11:04:08.282" v="12453"/>
          <ac:spMkLst>
            <pc:docMk/>
            <pc:sldMk cId="1244102434" sldId="278"/>
            <ac:spMk id="436" creationId="{E6D83B1A-0DBC-4CAB-AC17-070C8B32E31A}"/>
          </ac:spMkLst>
        </pc:spChg>
        <pc:spChg chg="mod">
          <ac:chgData name="Xin Zhang (FA Talent)" userId="474f572f-8271-4f60-858e-cee871e0aec6" providerId="ADAL" clId="{82FA2526-2325-487C-9F25-B0C9B387758D}" dt="2021-09-29T11:04:08.307" v="12465"/>
          <ac:spMkLst>
            <pc:docMk/>
            <pc:sldMk cId="1244102434" sldId="278"/>
            <ac:spMk id="437" creationId="{C40A74CE-468A-4040-94D5-A4B51C8A5ACF}"/>
          </ac:spMkLst>
        </pc:spChg>
        <pc:spChg chg="mod">
          <ac:chgData name="Xin Zhang (FA Talent)" userId="474f572f-8271-4f60-858e-cee871e0aec6" providerId="ADAL" clId="{82FA2526-2325-487C-9F25-B0C9B387758D}" dt="2021-09-29T11:04:08.329" v="12476"/>
          <ac:spMkLst>
            <pc:docMk/>
            <pc:sldMk cId="1244102434" sldId="278"/>
            <ac:spMk id="438" creationId="{1D3B4D3A-2692-427F-9AAA-F3D94963E2D7}"/>
          </ac:spMkLst>
        </pc:spChg>
        <pc:spChg chg="mod">
          <ac:chgData name="Xin Zhang (FA Talent)" userId="474f572f-8271-4f60-858e-cee871e0aec6" providerId="ADAL" clId="{82FA2526-2325-487C-9F25-B0C9B387758D}" dt="2021-09-29T11:04:08.353" v="12488"/>
          <ac:spMkLst>
            <pc:docMk/>
            <pc:sldMk cId="1244102434" sldId="278"/>
            <ac:spMk id="439" creationId="{BD138DC1-07BC-476B-8007-EF522D455DBF}"/>
          </ac:spMkLst>
        </pc:spChg>
        <pc:spChg chg="mod">
          <ac:chgData name="Xin Zhang (FA Talent)" userId="474f572f-8271-4f60-858e-cee871e0aec6" providerId="ADAL" clId="{82FA2526-2325-487C-9F25-B0C9B387758D}" dt="2021-09-29T11:04:08.376" v="12501"/>
          <ac:spMkLst>
            <pc:docMk/>
            <pc:sldMk cId="1244102434" sldId="278"/>
            <ac:spMk id="440" creationId="{6F8D88AC-F75D-4AAD-B1D3-CBAF4225AE7B}"/>
          </ac:spMkLst>
        </pc:spChg>
        <pc:spChg chg="mod">
          <ac:chgData name="Xin Zhang (FA Talent)" userId="474f572f-8271-4f60-858e-cee871e0aec6" providerId="ADAL" clId="{82FA2526-2325-487C-9F25-B0C9B387758D}" dt="2021-09-29T11:04:08.397" v="12513"/>
          <ac:spMkLst>
            <pc:docMk/>
            <pc:sldMk cId="1244102434" sldId="278"/>
            <ac:spMk id="441" creationId="{46916E3E-5842-4755-88AB-B08D6E918FCB}"/>
          </ac:spMkLst>
        </pc:spChg>
        <pc:spChg chg="mod">
          <ac:chgData name="Xin Zhang (FA Talent)" userId="474f572f-8271-4f60-858e-cee871e0aec6" providerId="ADAL" clId="{82FA2526-2325-487C-9F25-B0C9B387758D}" dt="2021-09-29T11:04:08.419" v="12524"/>
          <ac:spMkLst>
            <pc:docMk/>
            <pc:sldMk cId="1244102434" sldId="278"/>
            <ac:spMk id="442" creationId="{D0E69BA9-7DD5-41A8-8B3D-AC0ECD8C9398}"/>
          </ac:spMkLst>
        </pc:spChg>
        <pc:spChg chg="mod">
          <ac:chgData name="Xin Zhang (FA Talent)" userId="474f572f-8271-4f60-858e-cee871e0aec6" providerId="ADAL" clId="{82FA2526-2325-487C-9F25-B0C9B387758D}" dt="2021-09-29T11:04:08.442" v="12536"/>
          <ac:spMkLst>
            <pc:docMk/>
            <pc:sldMk cId="1244102434" sldId="278"/>
            <ac:spMk id="443" creationId="{0D6122DC-5F78-4D24-84DF-8188D3CC55DB}"/>
          </ac:spMkLst>
        </pc:spChg>
        <pc:spChg chg="mod">
          <ac:chgData name="Xin Zhang (FA Talent)" userId="474f572f-8271-4f60-858e-cee871e0aec6" providerId="ADAL" clId="{82FA2526-2325-487C-9F25-B0C9B387758D}" dt="2021-09-29T11:04:08.466" v="12549"/>
          <ac:spMkLst>
            <pc:docMk/>
            <pc:sldMk cId="1244102434" sldId="278"/>
            <ac:spMk id="444" creationId="{994754FC-4592-44C5-8F89-DE4C406DA482}"/>
          </ac:spMkLst>
        </pc:spChg>
        <pc:spChg chg="mod">
          <ac:chgData name="Xin Zhang (FA Talent)" userId="474f572f-8271-4f60-858e-cee871e0aec6" providerId="ADAL" clId="{82FA2526-2325-487C-9F25-B0C9B387758D}" dt="2021-09-29T11:04:08.486" v="12561"/>
          <ac:spMkLst>
            <pc:docMk/>
            <pc:sldMk cId="1244102434" sldId="278"/>
            <ac:spMk id="445" creationId="{168DEFE8-02D6-4596-859E-FB9BF57DEFA5}"/>
          </ac:spMkLst>
        </pc:spChg>
        <pc:spChg chg="mod">
          <ac:chgData name="Xin Zhang (FA Talent)" userId="474f572f-8271-4f60-858e-cee871e0aec6" providerId="ADAL" clId="{82FA2526-2325-487C-9F25-B0C9B387758D}" dt="2021-09-29T11:04:08.506" v="12572"/>
          <ac:spMkLst>
            <pc:docMk/>
            <pc:sldMk cId="1244102434" sldId="278"/>
            <ac:spMk id="446" creationId="{72B18620-1AB8-4E53-AD69-23AFBA3E2DC9}"/>
          </ac:spMkLst>
        </pc:spChg>
        <pc:spChg chg="mod">
          <ac:chgData name="Xin Zhang (FA Talent)" userId="474f572f-8271-4f60-858e-cee871e0aec6" providerId="ADAL" clId="{82FA2526-2325-487C-9F25-B0C9B387758D}" dt="2021-09-29T11:04:08.527" v="12584"/>
          <ac:spMkLst>
            <pc:docMk/>
            <pc:sldMk cId="1244102434" sldId="278"/>
            <ac:spMk id="447" creationId="{BC981985-E100-4271-9EDC-C2663DFF549C}"/>
          </ac:spMkLst>
        </pc:spChg>
        <pc:spChg chg="mod">
          <ac:chgData name="Xin Zhang (FA Talent)" userId="474f572f-8271-4f60-858e-cee871e0aec6" providerId="ADAL" clId="{82FA2526-2325-487C-9F25-B0C9B387758D}" dt="2021-09-29T11:04:08.546" v="12596"/>
          <ac:spMkLst>
            <pc:docMk/>
            <pc:sldMk cId="1244102434" sldId="278"/>
            <ac:spMk id="448" creationId="{B458FBC8-FB5C-45D9-9AF6-1411A5685A46}"/>
          </ac:spMkLst>
        </pc:spChg>
        <pc:spChg chg="mod">
          <ac:chgData name="Xin Zhang (FA Talent)" userId="474f572f-8271-4f60-858e-cee871e0aec6" providerId="ADAL" clId="{82FA2526-2325-487C-9F25-B0C9B387758D}" dt="2021-09-29T11:04:08.566" v="12608"/>
          <ac:spMkLst>
            <pc:docMk/>
            <pc:sldMk cId="1244102434" sldId="278"/>
            <ac:spMk id="449" creationId="{057A8662-FD1D-4B37-A8B4-D2E4FF7D4F99}"/>
          </ac:spMkLst>
        </pc:spChg>
        <pc:spChg chg="mod">
          <ac:chgData name="Xin Zhang (FA Talent)" userId="474f572f-8271-4f60-858e-cee871e0aec6" providerId="ADAL" clId="{82FA2526-2325-487C-9F25-B0C9B387758D}" dt="2021-09-29T11:04:08.587" v="12620"/>
          <ac:spMkLst>
            <pc:docMk/>
            <pc:sldMk cId="1244102434" sldId="278"/>
            <ac:spMk id="450" creationId="{AC70D2B4-2577-4E4A-8A67-F369C690643F}"/>
          </ac:spMkLst>
        </pc:spChg>
        <pc:spChg chg="mod">
          <ac:chgData name="Xin Zhang (FA Talent)" userId="474f572f-8271-4f60-858e-cee871e0aec6" providerId="ADAL" clId="{82FA2526-2325-487C-9F25-B0C9B387758D}" dt="2021-09-29T11:04:08.609" v="12634"/>
          <ac:spMkLst>
            <pc:docMk/>
            <pc:sldMk cId="1244102434" sldId="278"/>
            <ac:spMk id="451" creationId="{E4EB1021-C242-463B-B5AC-CD096750EBF9}"/>
          </ac:spMkLst>
        </pc:spChg>
        <pc:spChg chg="mod">
          <ac:chgData name="Xin Zhang (FA Talent)" userId="474f572f-8271-4f60-858e-cee871e0aec6" providerId="ADAL" clId="{82FA2526-2325-487C-9F25-B0C9B387758D}" dt="2021-09-29T11:04:08.630" v="12645"/>
          <ac:spMkLst>
            <pc:docMk/>
            <pc:sldMk cId="1244102434" sldId="278"/>
            <ac:spMk id="452" creationId="{811D6318-26CF-44B6-8BF1-D5F285210A6F}"/>
          </ac:spMkLst>
        </pc:spChg>
        <pc:spChg chg="mod">
          <ac:chgData name="Xin Zhang (FA Talent)" userId="474f572f-8271-4f60-858e-cee871e0aec6" providerId="ADAL" clId="{82FA2526-2325-487C-9F25-B0C9B387758D}" dt="2021-09-29T11:04:08.650" v="12657"/>
          <ac:spMkLst>
            <pc:docMk/>
            <pc:sldMk cId="1244102434" sldId="278"/>
            <ac:spMk id="453" creationId="{E75F5C68-FCDC-413B-8C23-E9F4E554F544}"/>
          </ac:spMkLst>
        </pc:spChg>
        <pc:spChg chg="mod">
          <ac:chgData name="Xin Zhang (FA Talent)" userId="474f572f-8271-4f60-858e-cee871e0aec6" providerId="ADAL" clId="{82FA2526-2325-487C-9F25-B0C9B387758D}" dt="2021-09-29T11:04:08.672" v="12669"/>
          <ac:spMkLst>
            <pc:docMk/>
            <pc:sldMk cId="1244102434" sldId="278"/>
            <ac:spMk id="454" creationId="{CB0D7206-AB02-4ADF-BF79-E47612CE3E5F}"/>
          </ac:spMkLst>
        </pc:spChg>
        <pc:spChg chg="mod">
          <ac:chgData name="Xin Zhang (FA Talent)" userId="474f572f-8271-4f60-858e-cee871e0aec6" providerId="ADAL" clId="{82FA2526-2325-487C-9F25-B0C9B387758D}" dt="2021-09-29T11:04:08.694" v="12680"/>
          <ac:spMkLst>
            <pc:docMk/>
            <pc:sldMk cId="1244102434" sldId="278"/>
            <ac:spMk id="455" creationId="{B519CB3C-6CD5-4DC9-A118-D27EAB016BFB}"/>
          </ac:spMkLst>
        </pc:spChg>
        <pc:spChg chg="mod">
          <ac:chgData name="Xin Zhang (FA Talent)" userId="474f572f-8271-4f60-858e-cee871e0aec6" providerId="ADAL" clId="{82FA2526-2325-487C-9F25-B0C9B387758D}" dt="2021-09-29T11:04:08.712" v="12688"/>
          <ac:spMkLst>
            <pc:docMk/>
            <pc:sldMk cId="1244102434" sldId="278"/>
            <ac:spMk id="456" creationId="{45327AED-D9DE-43E4-9087-723CA074C551}"/>
          </ac:spMkLst>
        </pc:spChg>
        <pc:spChg chg="mod">
          <ac:chgData name="Xin Zhang (FA Talent)" userId="474f572f-8271-4f60-858e-cee871e0aec6" providerId="ADAL" clId="{82FA2526-2325-487C-9F25-B0C9B387758D}" dt="2021-09-29T11:04:08.725" v="12692"/>
          <ac:spMkLst>
            <pc:docMk/>
            <pc:sldMk cId="1244102434" sldId="278"/>
            <ac:spMk id="457" creationId="{C12C1D8F-EDE6-49EB-AE40-72B164B93D90}"/>
          </ac:spMkLst>
        </pc:spChg>
        <pc:spChg chg="mod">
          <ac:chgData name="Xin Zhang (FA Talent)" userId="474f572f-8271-4f60-858e-cee871e0aec6" providerId="ADAL" clId="{82FA2526-2325-487C-9F25-B0C9B387758D}" dt="2021-09-29T11:04:08.741" v="12696"/>
          <ac:spMkLst>
            <pc:docMk/>
            <pc:sldMk cId="1244102434" sldId="278"/>
            <ac:spMk id="458" creationId="{0B4E532E-39FC-4102-8975-4A0859C1B33F}"/>
          </ac:spMkLst>
        </pc:spChg>
        <pc:spChg chg="mod">
          <ac:chgData name="Xin Zhang (FA Talent)" userId="474f572f-8271-4f60-858e-cee871e0aec6" providerId="ADAL" clId="{82FA2526-2325-487C-9F25-B0C9B387758D}" dt="2021-09-29T11:04:06.927" v="11668"/>
          <ac:spMkLst>
            <pc:docMk/>
            <pc:sldMk cId="1244102434" sldId="278"/>
            <ac:spMk id="459" creationId="{F688D8A4-2CE6-4918-927C-1FCCC5B4FB57}"/>
          </ac:spMkLst>
        </pc:spChg>
        <pc:spChg chg="mod">
          <ac:chgData name="Xin Zhang (FA Talent)" userId="474f572f-8271-4f60-858e-cee871e0aec6" providerId="ADAL" clId="{82FA2526-2325-487C-9F25-B0C9B387758D}" dt="2021-09-29T11:04:06.946" v="11680"/>
          <ac:spMkLst>
            <pc:docMk/>
            <pc:sldMk cId="1244102434" sldId="278"/>
            <ac:spMk id="460" creationId="{742D94CC-F451-47A2-8146-14FA78C017C4}"/>
          </ac:spMkLst>
        </pc:spChg>
        <pc:spChg chg="mod">
          <ac:chgData name="Xin Zhang (FA Talent)" userId="474f572f-8271-4f60-858e-cee871e0aec6" providerId="ADAL" clId="{82FA2526-2325-487C-9F25-B0C9B387758D}" dt="2021-09-29T11:04:06.966" v="11692"/>
          <ac:spMkLst>
            <pc:docMk/>
            <pc:sldMk cId="1244102434" sldId="278"/>
            <ac:spMk id="461" creationId="{02EBD79E-D232-41EF-8E78-EEF745391E14}"/>
          </ac:spMkLst>
        </pc:spChg>
        <pc:spChg chg="mod">
          <ac:chgData name="Xin Zhang (FA Talent)" userId="474f572f-8271-4f60-858e-cee871e0aec6" providerId="ADAL" clId="{82FA2526-2325-487C-9F25-B0C9B387758D}" dt="2021-09-29T11:04:06.986" v="11704"/>
          <ac:spMkLst>
            <pc:docMk/>
            <pc:sldMk cId="1244102434" sldId="278"/>
            <ac:spMk id="462" creationId="{CDAC93F3-9538-420D-B095-BC86DE95C0E3}"/>
          </ac:spMkLst>
        </pc:spChg>
        <pc:spChg chg="mod">
          <ac:chgData name="Xin Zhang (FA Talent)" userId="474f572f-8271-4f60-858e-cee871e0aec6" providerId="ADAL" clId="{82FA2526-2325-487C-9F25-B0C9B387758D}" dt="2021-09-29T11:04:07.006" v="11717"/>
          <ac:spMkLst>
            <pc:docMk/>
            <pc:sldMk cId="1244102434" sldId="278"/>
            <ac:spMk id="463" creationId="{DB4EAB2F-0A13-4398-A8A2-E4ADE4DF7D3D}"/>
          </ac:spMkLst>
        </pc:spChg>
        <pc:spChg chg="mod">
          <ac:chgData name="Xin Zhang (FA Talent)" userId="474f572f-8271-4f60-858e-cee871e0aec6" providerId="ADAL" clId="{82FA2526-2325-487C-9F25-B0C9B387758D}" dt="2021-09-29T11:04:07.026" v="11729"/>
          <ac:spMkLst>
            <pc:docMk/>
            <pc:sldMk cId="1244102434" sldId="278"/>
            <ac:spMk id="464" creationId="{20C2489B-0ECA-4D4B-A2F5-AF5AFDB776A9}"/>
          </ac:spMkLst>
        </pc:spChg>
        <pc:spChg chg="mod">
          <ac:chgData name="Xin Zhang (FA Talent)" userId="474f572f-8271-4f60-858e-cee871e0aec6" providerId="ADAL" clId="{82FA2526-2325-487C-9F25-B0C9B387758D}" dt="2021-09-29T11:04:07.046" v="11742"/>
          <ac:spMkLst>
            <pc:docMk/>
            <pc:sldMk cId="1244102434" sldId="278"/>
            <ac:spMk id="465" creationId="{8EB8CB68-CA76-4E44-B113-D90340379D5D}"/>
          </ac:spMkLst>
        </pc:spChg>
        <pc:spChg chg="mod">
          <ac:chgData name="Xin Zhang (FA Talent)" userId="474f572f-8271-4f60-858e-cee871e0aec6" providerId="ADAL" clId="{82FA2526-2325-487C-9F25-B0C9B387758D}" dt="2021-09-29T11:04:07.066" v="11754"/>
          <ac:spMkLst>
            <pc:docMk/>
            <pc:sldMk cId="1244102434" sldId="278"/>
            <ac:spMk id="466" creationId="{14A5DE0D-A670-43B8-9100-919D9B9C163D}"/>
          </ac:spMkLst>
        </pc:spChg>
        <pc:spChg chg="mod">
          <ac:chgData name="Xin Zhang (FA Talent)" userId="474f572f-8271-4f60-858e-cee871e0aec6" providerId="ADAL" clId="{82FA2526-2325-487C-9F25-B0C9B387758D}" dt="2021-09-29T11:04:07.085" v="11766"/>
          <ac:spMkLst>
            <pc:docMk/>
            <pc:sldMk cId="1244102434" sldId="278"/>
            <ac:spMk id="467" creationId="{A8C0DB5B-71AC-40EA-A280-8813ACC2CA22}"/>
          </ac:spMkLst>
        </pc:spChg>
        <pc:spChg chg="mod">
          <ac:chgData name="Xin Zhang (FA Talent)" userId="474f572f-8271-4f60-858e-cee871e0aec6" providerId="ADAL" clId="{82FA2526-2325-487C-9F25-B0C9B387758D}" dt="2021-09-29T11:04:07.105" v="11779"/>
          <ac:spMkLst>
            <pc:docMk/>
            <pc:sldMk cId="1244102434" sldId="278"/>
            <ac:spMk id="468" creationId="{2E79A558-0031-4444-ABD1-4CFFDBDF56D7}"/>
          </ac:spMkLst>
        </pc:spChg>
        <pc:spChg chg="mod">
          <ac:chgData name="Xin Zhang (FA Talent)" userId="474f572f-8271-4f60-858e-cee871e0aec6" providerId="ADAL" clId="{82FA2526-2325-487C-9F25-B0C9B387758D}" dt="2021-09-29T11:04:07.126" v="11792"/>
          <ac:spMkLst>
            <pc:docMk/>
            <pc:sldMk cId="1244102434" sldId="278"/>
            <ac:spMk id="469" creationId="{052F1BEB-B890-4B8F-B48B-20B0709E3964}"/>
          </ac:spMkLst>
        </pc:spChg>
        <pc:spChg chg="mod">
          <ac:chgData name="Xin Zhang (FA Talent)" userId="474f572f-8271-4f60-858e-cee871e0aec6" providerId="ADAL" clId="{82FA2526-2325-487C-9F25-B0C9B387758D}" dt="2021-09-29T11:04:07.144" v="11804"/>
          <ac:spMkLst>
            <pc:docMk/>
            <pc:sldMk cId="1244102434" sldId="278"/>
            <ac:spMk id="470" creationId="{512BA59D-55F4-426F-9E95-DEFCBCBFA9F7}"/>
          </ac:spMkLst>
        </pc:spChg>
        <pc:spChg chg="mod">
          <ac:chgData name="Xin Zhang (FA Talent)" userId="474f572f-8271-4f60-858e-cee871e0aec6" providerId="ADAL" clId="{82FA2526-2325-487C-9F25-B0C9B387758D}" dt="2021-09-29T11:04:07.166" v="11817"/>
          <ac:spMkLst>
            <pc:docMk/>
            <pc:sldMk cId="1244102434" sldId="278"/>
            <ac:spMk id="471" creationId="{9EB3F875-7310-40F5-97D4-0D61AF88EFD1}"/>
          </ac:spMkLst>
        </pc:spChg>
        <pc:spChg chg="mod">
          <ac:chgData name="Xin Zhang (FA Talent)" userId="474f572f-8271-4f60-858e-cee871e0aec6" providerId="ADAL" clId="{82FA2526-2325-487C-9F25-B0C9B387758D}" dt="2021-09-29T11:04:07.185" v="11829"/>
          <ac:spMkLst>
            <pc:docMk/>
            <pc:sldMk cId="1244102434" sldId="278"/>
            <ac:spMk id="472" creationId="{892A5B3D-6531-40D0-A27F-EA50F7B25F86}"/>
          </ac:spMkLst>
        </pc:spChg>
        <pc:spChg chg="mod">
          <ac:chgData name="Xin Zhang (FA Talent)" userId="474f572f-8271-4f60-858e-cee871e0aec6" providerId="ADAL" clId="{82FA2526-2325-487C-9F25-B0C9B387758D}" dt="2021-09-29T11:04:07.204" v="11841"/>
          <ac:spMkLst>
            <pc:docMk/>
            <pc:sldMk cId="1244102434" sldId="278"/>
            <ac:spMk id="473" creationId="{5839C153-E78D-497C-81B3-E721E2B5F47E}"/>
          </ac:spMkLst>
        </pc:spChg>
        <pc:spChg chg="mod">
          <ac:chgData name="Xin Zhang (FA Talent)" userId="474f572f-8271-4f60-858e-cee871e0aec6" providerId="ADAL" clId="{82FA2526-2325-487C-9F25-B0C9B387758D}" dt="2021-09-29T11:04:07.223" v="11853"/>
          <ac:spMkLst>
            <pc:docMk/>
            <pc:sldMk cId="1244102434" sldId="278"/>
            <ac:spMk id="474" creationId="{AA1FFDA9-EAD4-4BE6-AF61-4B0A6527812C}"/>
          </ac:spMkLst>
        </pc:spChg>
        <pc:spChg chg="mod">
          <ac:chgData name="Xin Zhang (FA Talent)" userId="474f572f-8271-4f60-858e-cee871e0aec6" providerId="ADAL" clId="{82FA2526-2325-487C-9F25-B0C9B387758D}" dt="2021-09-29T11:04:07.242" v="11866"/>
          <ac:spMkLst>
            <pc:docMk/>
            <pc:sldMk cId="1244102434" sldId="278"/>
            <ac:spMk id="475" creationId="{D11A0F2D-1AB1-4523-B7D3-A336A9C05AEB}"/>
          </ac:spMkLst>
        </pc:spChg>
        <pc:spChg chg="mod">
          <ac:chgData name="Xin Zhang (FA Talent)" userId="474f572f-8271-4f60-858e-cee871e0aec6" providerId="ADAL" clId="{82FA2526-2325-487C-9F25-B0C9B387758D}" dt="2021-09-29T11:04:07.262" v="11878"/>
          <ac:spMkLst>
            <pc:docMk/>
            <pc:sldMk cId="1244102434" sldId="278"/>
            <ac:spMk id="476" creationId="{E8122DE4-3DCE-4E5F-9699-785B30EC9B0E}"/>
          </ac:spMkLst>
        </pc:spChg>
        <pc:spChg chg="mod">
          <ac:chgData name="Xin Zhang (FA Talent)" userId="474f572f-8271-4f60-858e-cee871e0aec6" providerId="ADAL" clId="{82FA2526-2325-487C-9F25-B0C9B387758D}" dt="2021-09-29T11:04:07.283" v="11890"/>
          <ac:spMkLst>
            <pc:docMk/>
            <pc:sldMk cId="1244102434" sldId="278"/>
            <ac:spMk id="477" creationId="{7B4CAE38-3D0A-4A94-9017-C473DDCAE36D}"/>
          </ac:spMkLst>
        </pc:spChg>
        <pc:spChg chg="mod">
          <ac:chgData name="Xin Zhang (FA Talent)" userId="474f572f-8271-4f60-858e-cee871e0aec6" providerId="ADAL" clId="{82FA2526-2325-487C-9F25-B0C9B387758D}" dt="2021-09-29T11:04:07.303" v="11902"/>
          <ac:spMkLst>
            <pc:docMk/>
            <pc:sldMk cId="1244102434" sldId="278"/>
            <ac:spMk id="478" creationId="{58C83B66-3D50-4CC2-B185-4022F4598CDC}"/>
          </ac:spMkLst>
        </pc:spChg>
        <pc:spChg chg="mod">
          <ac:chgData name="Xin Zhang (FA Talent)" userId="474f572f-8271-4f60-858e-cee871e0aec6" providerId="ADAL" clId="{82FA2526-2325-487C-9F25-B0C9B387758D}" dt="2021-09-29T11:04:07.323" v="11913"/>
          <ac:spMkLst>
            <pc:docMk/>
            <pc:sldMk cId="1244102434" sldId="278"/>
            <ac:spMk id="479" creationId="{8EBF00C7-AFE9-4F55-BEBA-6AA394AC4359}"/>
          </ac:spMkLst>
        </pc:spChg>
        <pc:spChg chg="mod">
          <ac:chgData name="Xin Zhang (FA Talent)" userId="474f572f-8271-4f60-858e-cee871e0aec6" providerId="ADAL" clId="{82FA2526-2325-487C-9F25-B0C9B387758D}" dt="2021-09-29T11:04:07.343" v="11925"/>
          <ac:spMkLst>
            <pc:docMk/>
            <pc:sldMk cId="1244102434" sldId="278"/>
            <ac:spMk id="480" creationId="{0F0C3CB9-D7D4-482E-A32C-0FB89647ECDE}"/>
          </ac:spMkLst>
        </pc:spChg>
        <pc:spChg chg="mod">
          <ac:chgData name="Xin Zhang (FA Talent)" userId="474f572f-8271-4f60-858e-cee871e0aec6" providerId="ADAL" clId="{82FA2526-2325-487C-9F25-B0C9B387758D}" dt="2021-09-29T11:04:07.364" v="11937"/>
          <ac:spMkLst>
            <pc:docMk/>
            <pc:sldMk cId="1244102434" sldId="278"/>
            <ac:spMk id="481" creationId="{D5C3A47B-94D6-453F-8D8F-207AC2146A2D}"/>
          </ac:spMkLst>
        </pc:spChg>
        <pc:spChg chg="mod">
          <ac:chgData name="Xin Zhang (FA Talent)" userId="474f572f-8271-4f60-858e-cee871e0aec6" providerId="ADAL" clId="{82FA2526-2325-487C-9F25-B0C9B387758D}" dt="2021-09-29T11:04:07.385" v="11950"/>
          <ac:spMkLst>
            <pc:docMk/>
            <pc:sldMk cId="1244102434" sldId="278"/>
            <ac:spMk id="482" creationId="{D0D9885B-4F7D-481E-8D68-E890B1C84F6C}"/>
          </ac:spMkLst>
        </pc:spChg>
        <pc:spChg chg="mod">
          <ac:chgData name="Xin Zhang (FA Talent)" userId="474f572f-8271-4f60-858e-cee871e0aec6" providerId="ADAL" clId="{82FA2526-2325-487C-9F25-B0C9B387758D}" dt="2021-09-29T11:04:07.406" v="11962"/>
          <ac:spMkLst>
            <pc:docMk/>
            <pc:sldMk cId="1244102434" sldId="278"/>
            <ac:spMk id="483" creationId="{A90675CC-9189-4247-843A-CFA6D065113E}"/>
          </ac:spMkLst>
        </pc:spChg>
        <pc:spChg chg="mod">
          <ac:chgData name="Xin Zhang (FA Talent)" userId="474f572f-8271-4f60-858e-cee871e0aec6" providerId="ADAL" clId="{82FA2526-2325-487C-9F25-B0C9B387758D}" dt="2021-09-29T11:04:07.430" v="11974"/>
          <ac:spMkLst>
            <pc:docMk/>
            <pc:sldMk cId="1244102434" sldId="278"/>
            <ac:spMk id="484" creationId="{B1B11DE9-3262-465E-B715-93023A8388BC}"/>
          </ac:spMkLst>
        </pc:spChg>
        <pc:spChg chg="mod">
          <ac:chgData name="Xin Zhang (FA Talent)" userId="474f572f-8271-4f60-858e-cee871e0aec6" providerId="ADAL" clId="{82FA2526-2325-487C-9F25-B0C9B387758D}" dt="2021-09-29T11:04:07.451" v="11985"/>
          <ac:spMkLst>
            <pc:docMk/>
            <pc:sldMk cId="1244102434" sldId="278"/>
            <ac:spMk id="485" creationId="{D7815ECE-9454-4348-9834-39159C2A66AE}"/>
          </ac:spMkLst>
        </pc:spChg>
        <pc:spChg chg="mod">
          <ac:chgData name="Xin Zhang (FA Talent)" userId="474f572f-8271-4f60-858e-cee871e0aec6" providerId="ADAL" clId="{82FA2526-2325-487C-9F25-B0C9B387758D}" dt="2021-09-29T11:04:07.473" v="11997"/>
          <ac:spMkLst>
            <pc:docMk/>
            <pc:sldMk cId="1244102434" sldId="278"/>
            <ac:spMk id="486" creationId="{F7BD5323-93AF-4E98-AB4D-5B26622274D0}"/>
          </ac:spMkLst>
        </pc:spChg>
        <pc:spChg chg="mod">
          <ac:chgData name="Xin Zhang (FA Talent)" userId="474f572f-8271-4f60-858e-cee871e0aec6" providerId="ADAL" clId="{82FA2526-2325-487C-9F25-B0C9B387758D}" dt="2021-09-29T11:04:07.494" v="12009"/>
          <ac:spMkLst>
            <pc:docMk/>
            <pc:sldMk cId="1244102434" sldId="278"/>
            <ac:spMk id="487" creationId="{77A41F04-E9DD-4E7A-AEC9-4ED4A1E9AEB1}"/>
          </ac:spMkLst>
        </pc:spChg>
        <pc:spChg chg="mod">
          <ac:chgData name="Xin Zhang (FA Talent)" userId="474f572f-8271-4f60-858e-cee871e0aec6" providerId="ADAL" clId="{82FA2526-2325-487C-9F25-B0C9B387758D}" dt="2021-09-29T11:04:07.516" v="12021"/>
          <ac:spMkLst>
            <pc:docMk/>
            <pc:sldMk cId="1244102434" sldId="278"/>
            <ac:spMk id="488" creationId="{B38F8BE4-9719-4FE0-A02A-C801148ED00F}"/>
          </ac:spMkLst>
        </pc:spChg>
        <pc:spChg chg="mod">
          <ac:chgData name="Xin Zhang (FA Talent)" userId="474f572f-8271-4f60-858e-cee871e0aec6" providerId="ADAL" clId="{82FA2526-2325-487C-9F25-B0C9B387758D}" dt="2021-09-29T11:04:07.537" v="12033"/>
          <ac:spMkLst>
            <pc:docMk/>
            <pc:sldMk cId="1244102434" sldId="278"/>
            <ac:spMk id="489" creationId="{7B307BF3-0532-4441-8337-540A543DD239}"/>
          </ac:spMkLst>
        </pc:spChg>
        <pc:spChg chg="mod">
          <ac:chgData name="Xin Zhang (FA Talent)" userId="474f572f-8271-4f60-858e-cee871e0aec6" providerId="ADAL" clId="{82FA2526-2325-487C-9F25-B0C9B387758D}" dt="2021-09-29T11:04:07.560" v="12046"/>
          <ac:spMkLst>
            <pc:docMk/>
            <pc:sldMk cId="1244102434" sldId="278"/>
            <ac:spMk id="490" creationId="{AE13117A-F41B-4A7E-A073-9BA992D2837B}"/>
          </ac:spMkLst>
        </pc:spChg>
        <pc:spChg chg="mod">
          <ac:chgData name="Xin Zhang (FA Talent)" userId="474f572f-8271-4f60-858e-cee871e0aec6" providerId="ADAL" clId="{82FA2526-2325-487C-9F25-B0C9B387758D}" dt="2021-09-29T11:04:07.582" v="12058"/>
          <ac:spMkLst>
            <pc:docMk/>
            <pc:sldMk cId="1244102434" sldId="278"/>
            <ac:spMk id="491" creationId="{B6F58CEE-B020-459A-B1E4-19EA3F4323D2}"/>
          </ac:spMkLst>
        </pc:spChg>
        <pc:spChg chg="mod">
          <ac:chgData name="Xin Zhang (FA Talent)" userId="474f572f-8271-4f60-858e-cee871e0aec6" providerId="ADAL" clId="{82FA2526-2325-487C-9F25-B0C9B387758D}" dt="2021-09-29T11:04:07.604" v="12070"/>
          <ac:spMkLst>
            <pc:docMk/>
            <pc:sldMk cId="1244102434" sldId="278"/>
            <ac:spMk id="492" creationId="{1F709309-CD39-4F19-8B6E-BB8F672B631B}"/>
          </ac:spMkLst>
        </pc:spChg>
        <pc:spChg chg="mod">
          <ac:chgData name="Xin Zhang (FA Talent)" userId="474f572f-8271-4f60-858e-cee871e0aec6" providerId="ADAL" clId="{82FA2526-2325-487C-9F25-B0C9B387758D}" dt="2021-09-29T11:04:07.625" v="12082"/>
          <ac:spMkLst>
            <pc:docMk/>
            <pc:sldMk cId="1244102434" sldId="278"/>
            <ac:spMk id="493" creationId="{DEBB3B54-F51B-4140-8F67-5CDEEFA68848}"/>
          </ac:spMkLst>
        </pc:spChg>
        <pc:spChg chg="mod">
          <ac:chgData name="Xin Zhang (FA Talent)" userId="474f572f-8271-4f60-858e-cee871e0aec6" providerId="ADAL" clId="{82FA2526-2325-487C-9F25-B0C9B387758D}" dt="2021-09-29T11:04:07.646" v="12093"/>
          <ac:spMkLst>
            <pc:docMk/>
            <pc:sldMk cId="1244102434" sldId="278"/>
            <ac:spMk id="494" creationId="{4DEC9414-9AC3-4C0B-B036-7196A921FF76}"/>
          </ac:spMkLst>
        </pc:spChg>
        <pc:spChg chg="mod">
          <ac:chgData name="Xin Zhang (FA Talent)" userId="474f572f-8271-4f60-858e-cee871e0aec6" providerId="ADAL" clId="{82FA2526-2325-487C-9F25-B0C9B387758D}" dt="2021-09-29T11:04:07.667" v="12105"/>
          <ac:spMkLst>
            <pc:docMk/>
            <pc:sldMk cId="1244102434" sldId="278"/>
            <ac:spMk id="495" creationId="{2902229F-ED8B-4DEE-B831-C8CDA5A6D54E}"/>
          </ac:spMkLst>
        </pc:spChg>
        <pc:spChg chg="mod">
          <ac:chgData name="Xin Zhang (FA Talent)" userId="474f572f-8271-4f60-858e-cee871e0aec6" providerId="ADAL" clId="{82FA2526-2325-487C-9F25-B0C9B387758D}" dt="2021-09-29T11:04:07.688" v="12117"/>
          <ac:spMkLst>
            <pc:docMk/>
            <pc:sldMk cId="1244102434" sldId="278"/>
            <ac:spMk id="496" creationId="{ACD99DB6-3C12-4909-9472-F558F12391F9}"/>
          </ac:spMkLst>
        </pc:spChg>
        <pc:spChg chg="mod">
          <ac:chgData name="Xin Zhang (FA Talent)" userId="474f572f-8271-4f60-858e-cee871e0aec6" providerId="ADAL" clId="{82FA2526-2325-487C-9F25-B0C9B387758D}" dt="2021-09-29T11:04:07.709" v="12129"/>
          <ac:spMkLst>
            <pc:docMk/>
            <pc:sldMk cId="1244102434" sldId="278"/>
            <ac:spMk id="497" creationId="{9E1BD680-DCB9-4EEF-8839-25F6227B4B68}"/>
          </ac:spMkLst>
        </pc:spChg>
        <pc:spChg chg="mod">
          <ac:chgData name="Xin Zhang (FA Talent)" userId="474f572f-8271-4f60-858e-cee871e0aec6" providerId="ADAL" clId="{82FA2526-2325-487C-9F25-B0C9B387758D}" dt="2021-09-29T11:04:07.729" v="12140"/>
          <ac:spMkLst>
            <pc:docMk/>
            <pc:sldMk cId="1244102434" sldId="278"/>
            <ac:spMk id="498" creationId="{1E32F4D9-2D27-4256-8697-90619ACA1328}"/>
          </ac:spMkLst>
        </pc:spChg>
        <pc:spChg chg="mod">
          <ac:chgData name="Xin Zhang (FA Talent)" userId="474f572f-8271-4f60-858e-cee871e0aec6" providerId="ADAL" clId="{82FA2526-2325-487C-9F25-B0C9B387758D}" dt="2021-09-29T11:04:07.752" v="12152"/>
          <ac:spMkLst>
            <pc:docMk/>
            <pc:sldMk cId="1244102434" sldId="278"/>
            <ac:spMk id="499" creationId="{38215C94-467D-4A74-9D86-258C2B7D9FD8}"/>
          </ac:spMkLst>
        </pc:spChg>
        <pc:spChg chg="mod">
          <ac:chgData name="Xin Zhang (FA Talent)" userId="474f572f-8271-4f60-858e-cee871e0aec6" providerId="ADAL" clId="{82FA2526-2325-487C-9F25-B0C9B387758D}" dt="2021-09-29T11:04:07.772" v="12164"/>
          <ac:spMkLst>
            <pc:docMk/>
            <pc:sldMk cId="1244102434" sldId="278"/>
            <ac:spMk id="500" creationId="{A2D630E7-DA47-430B-BD1C-AF78CC14E784}"/>
          </ac:spMkLst>
        </pc:spChg>
        <pc:spChg chg="mod">
          <ac:chgData name="Xin Zhang (FA Talent)" userId="474f572f-8271-4f60-858e-cee871e0aec6" providerId="ADAL" clId="{82FA2526-2325-487C-9F25-B0C9B387758D}" dt="2021-09-29T11:04:07.791" v="12176"/>
          <ac:spMkLst>
            <pc:docMk/>
            <pc:sldMk cId="1244102434" sldId="278"/>
            <ac:spMk id="501" creationId="{33B0C018-0E34-4171-B932-37DAEA2C2450}"/>
          </ac:spMkLst>
        </pc:spChg>
        <pc:spChg chg="mod">
          <ac:chgData name="Xin Zhang (FA Talent)" userId="474f572f-8271-4f60-858e-cee871e0aec6" providerId="ADAL" clId="{82FA2526-2325-487C-9F25-B0C9B387758D}" dt="2021-09-29T11:04:07.809" v="12188"/>
          <ac:spMkLst>
            <pc:docMk/>
            <pc:sldMk cId="1244102434" sldId="278"/>
            <ac:spMk id="502" creationId="{02F49143-A08A-418A-9131-4D8C5E32B282}"/>
          </ac:spMkLst>
        </pc:spChg>
        <pc:spChg chg="mod">
          <ac:chgData name="Xin Zhang (FA Talent)" userId="474f572f-8271-4f60-858e-cee871e0aec6" providerId="ADAL" clId="{82FA2526-2325-487C-9F25-B0C9B387758D}" dt="2021-09-29T11:04:07.766" v="12161"/>
          <ac:spMkLst>
            <pc:docMk/>
            <pc:sldMk cId="1244102434" sldId="278"/>
            <ac:spMk id="505" creationId="{173ED10F-C135-4ACC-872A-036E58F809AC}"/>
          </ac:spMkLst>
        </pc:spChg>
        <pc:spChg chg="mod">
          <ac:chgData name="Xin Zhang (FA Talent)" userId="474f572f-8271-4f60-858e-cee871e0aec6" providerId="ADAL" clId="{82FA2526-2325-487C-9F25-B0C9B387758D}" dt="2021-09-29T11:04:07.784" v="12172"/>
          <ac:spMkLst>
            <pc:docMk/>
            <pc:sldMk cId="1244102434" sldId="278"/>
            <ac:spMk id="506" creationId="{BC9A7C72-B32B-4DAA-8DA2-0D681AC152EF}"/>
          </ac:spMkLst>
        </pc:spChg>
        <pc:spChg chg="mod">
          <ac:chgData name="Xin Zhang (FA Talent)" userId="474f572f-8271-4f60-858e-cee871e0aec6" providerId="ADAL" clId="{82FA2526-2325-487C-9F25-B0C9B387758D}" dt="2021-09-29T11:04:07.801" v="12184"/>
          <ac:spMkLst>
            <pc:docMk/>
            <pc:sldMk cId="1244102434" sldId="278"/>
            <ac:spMk id="507" creationId="{021F44BB-AB8B-44BF-B0A0-767A08725086}"/>
          </ac:spMkLst>
        </pc:spChg>
        <pc:spChg chg="mod">
          <ac:chgData name="Xin Zhang (FA Talent)" userId="474f572f-8271-4f60-858e-cee871e0aec6" providerId="ADAL" clId="{82FA2526-2325-487C-9F25-B0C9B387758D}" dt="2021-09-29T11:04:07.820" v="12196"/>
          <ac:spMkLst>
            <pc:docMk/>
            <pc:sldMk cId="1244102434" sldId="278"/>
            <ac:spMk id="508" creationId="{F7F458DD-039E-47D2-A9CC-01C9906E161F}"/>
          </ac:spMkLst>
        </pc:spChg>
        <pc:spChg chg="mod">
          <ac:chgData name="Xin Zhang (FA Talent)" userId="474f572f-8271-4f60-858e-cee871e0aec6" providerId="ADAL" clId="{82FA2526-2325-487C-9F25-B0C9B387758D}" dt="2021-09-29T11:04:07.838" v="12208"/>
          <ac:spMkLst>
            <pc:docMk/>
            <pc:sldMk cId="1244102434" sldId="278"/>
            <ac:spMk id="509" creationId="{D2516D03-A853-4018-B199-8A530D6DE4E2}"/>
          </ac:spMkLst>
        </pc:spChg>
        <pc:spChg chg="mod">
          <ac:chgData name="Xin Zhang (FA Talent)" userId="474f572f-8271-4f60-858e-cee871e0aec6" providerId="ADAL" clId="{82FA2526-2325-487C-9F25-B0C9B387758D}" dt="2021-09-29T11:04:07.857" v="12220"/>
          <ac:spMkLst>
            <pc:docMk/>
            <pc:sldMk cId="1244102434" sldId="278"/>
            <ac:spMk id="510" creationId="{EFFB9837-F995-457F-904A-FD009A33F7C1}"/>
          </ac:spMkLst>
        </pc:spChg>
        <pc:spChg chg="mod">
          <ac:chgData name="Xin Zhang (FA Talent)" userId="474f572f-8271-4f60-858e-cee871e0aec6" providerId="ADAL" clId="{82FA2526-2325-487C-9F25-B0C9B387758D}" dt="2021-09-29T11:04:07.875" v="12232"/>
          <ac:spMkLst>
            <pc:docMk/>
            <pc:sldMk cId="1244102434" sldId="278"/>
            <ac:spMk id="511" creationId="{51E2D686-958B-446B-AAEB-7D35B2CF215F}"/>
          </ac:spMkLst>
        </pc:spChg>
        <pc:spChg chg="mod">
          <ac:chgData name="Xin Zhang (FA Talent)" userId="474f572f-8271-4f60-858e-cee871e0aec6" providerId="ADAL" clId="{82FA2526-2325-487C-9F25-B0C9B387758D}" dt="2021-09-29T11:04:07.896" v="12244"/>
          <ac:spMkLst>
            <pc:docMk/>
            <pc:sldMk cId="1244102434" sldId="278"/>
            <ac:spMk id="512" creationId="{A68F8B55-19D9-4E4C-959D-CDFDC45D1AAB}"/>
          </ac:spMkLst>
        </pc:spChg>
        <pc:spChg chg="mod">
          <ac:chgData name="Xin Zhang (FA Talent)" userId="474f572f-8271-4f60-858e-cee871e0aec6" providerId="ADAL" clId="{82FA2526-2325-487C-9F25-B0C9B387758D}" dt="2021-09-29T11:04:07.918" v="12256"/>
          <ac:spMkLst>
            <pc:docMk/>
            <pc:sldMk cId="1244102434" sldId="278"/>
            <ac:spMk id="513" creationId="{48E6C8E4-94C9-4BE2-A666-2BE185BA955F}"/>
          </ac:spMkLst>
        </pc:spChg>
        <pc:spChg chg="mod">
          <ac:chgData name="Xin Zhang (FA Talent)" userId="474f572f-8271-4f60-858e-cee871e0aec6" providerId="ADAL" clId="{82FA2526-2325-487C-9F25-B0C9B387758D}" dt="2021-09-29T11:04:07.938" v="12268"/>
          <ac:spMkLst>
            <pc:docMk/>
            <pc:sldMk cId="1244102434" sldId="278"/>
            <ac:spMk id="514" creationId="{A5FD7DBF-0029-483D-B081-3838EC7231A6}"/>
          </ac:spMkLst>
        </pc:spChg>
        <pc:spChg chg="mod">
          <ac:chgData name="Xin Zhang (FA Talent)" userId="474f572f-8271-4f60-858e-cee871e0aec6" providerId="ADAL" clId="{82FA2526-2325-487C-9F25-B0C9B387758D}" dt="2021-09-29T11:04:07.957" v="12280"/>
          <ac:spMkLst>
            <pc:docMk/>
            <pc:sldMk cId="1244102434" sldId="278"/>
            <ac:spMk id="515" creationId="{7C5AA04B-F0AB-4F62-BEB1-104F11F43C39}"/>
          </ac:spMkLst>
        </pc:spChg>
        <pc:spChg chg="mod">
          <ac:chgData name="Xin Zhang (FA Talent)" userId="474f572f-8271-4f60-858e-cee871e0aec6" providerId="ADAL" clId="{82FA2526-2325-487C-9F25-B0C9B387758D}" dt="2021-09-29T11:04:07.977" v="12292"/>
          <ac:spMkLst>
            <pc:docMk/>
            <pc:sldMk cId="1244102434" sldId="278"/>
            <ac:spMk id="516" creationId="{23AE9AF5-BA7D-4D77-A8C6-0F52F27E1F82}"/>
          </ac:spMkLst>
        </pc:spChg>
        <pc:spChg chg="mod">
          <ac:chgData name="Xin Zhang (FA Talent)" userId="474f572f-8271-4f60-858e-cee871e0aec6" providerId="ADAL" clId="{82FA2526-2325-487C-9F25-B0C9B387758D}" dt="2021-09-29T11:04:07.999" v="12303"/>
          <ac:spMkLst>
            <pc:docMk/>
            <pc:sldMk cId="1244102434" sldId="278"/>
            <ac:spMk id="517" creationId="{BAD96266-6024-451E-83C6-DAFD48BFD1D5}"/>
          </ac:spMkLst>
        </pc:spChg>
        <pc:spChg chg="mod">
          <ac:chgData name="Xin Zhang (FA Talent)" userId="474f572f-8271-4f60-858e-cee871e0aec6" providerId="ADAL" clId="{82FA2526-2325-487C-9F25-B0C9B387758D}" dt="2021-09-29T11:04:08.023" v="12315"/>
          <ac:spMkLst>
            <pc:docMk/>
            <pc:sldMk cId="1244102434" sldId="278"/>
            <ac:spMk id="518" creationId="{25C9CC15-1118-4747-B782-EBA3ECD4BAFF}"/>
          </ac:spMkLst>
        </pc:spChg>
        <pc:spChg chg="mod">
          <ac:chgData name="Xin Zhang (FA Talent)" userId="474f572f-8271-4f60-858e-cee871e0aec6" providerId="ADAL" clId="{82FA2526-2325-487C-9F25-B0C9B387758D}" dt="2021-09-29T11:04:08.045" v="12326"/>
          <ac:spMkLst>
            <pc:docMk/>
            <pc:sldMk cId="1244102434" sldId="278"/>
            <ac:spMk id="519" creationId="{246E9480-986D-4E6D-B68A-7C269DC5D22D}"/>
          </ac:spMkLst>
        </pc:spChg>
        <pc:spChg chg="mod">
          <ac:chgData name="Xin Zhang (FA Talent)" userId="474f572f-8271-4f60-858e-cee871e0aec6" providerId="ADAL" clId="{82FA2526-2325-487C-9F25-B0C9B387758D}" dt="2021-09-29T11:04:08.064" v="12338"/>
          <ac:spMkLst>
            <pc:docMk/>
            <pc:sldMk cId="1244102434" sldId="278"/>
            <ac:spMk id="520" creationId="{2C1C6CBF-E534-4F56-8E01-0F5C8F14CE66}"/>
          </ac:spMkLst>
        </pc:spChg>
        <pc:spChg chg="mod">
          <ac:chgData name="Xin Zhang (FA Talent)" userId="474f572f-8271-4f60-858e-cee871e0aec6" providerId="ADAL" clId="{82FA2526-2325-487C-9F25-B0C9B387758D}" dt="2021-09-29T11:04:08.086" v="12349"/>
          <ac:spMkLst>
            <pc:docMk/>
            <pc:sldMk cId="1244102434" sldId="278"/>
            <ac:spMk id="521" creationId="{FB946DFD-3DDA-4786-A08C-5C4BF9515CB0}"/>
          </ac:spMkLst>
        </pc:spChg>
        <pc:spChg chg="mod">
          <ac:chgData name="Xin Zhang (FA Talent)" userId="474f572f-8271-4f60-858e-cee871e0aec6" providerId="ADAL" clId="{82FA2526-2325-487C-9F25-B0C9B387758D}" dt="2021-09-29T11:04:08.109" v="12362"/>
          <ac:spMkLst>
            <pc:docMk/>
            <pc:sldMk cId="1244102434" sldId="278"/>
            <ac:spMk id="522" creationId="{47F2B570-6F7B-4C47-B705-95A81EFBB2F7}"/>
          </ac:spMkLst>
        </pc:spChg>
        <pc:spChg chg="mod">
          <ac:chgData name="Xin Zhang (FA Talent)" userId="474f572f-8271-4f60-858e-cee871e0aec6" providerId="ADAL" clId="{82FA2526-2325-487C-9F25-B0C9B387758D}" dt="2021-09-29T11:04:08.130" v="12374"/>
          <ac:spMkLst>
            <pc:docMk/>
            <pc:sldMk cId="1244102434" sldId="278"/>
            <ac:spMk id="523" creationId="{BF61A938-48D2-4293-884B-D64562CDF54E}"/>
          </ac:spMkLst>
        </pc:spChg>
        <pc:spChg chg="mod">
          <ac:chgData name="Xin Zhang (FA Talent)" userId="474f572f-8271-4f60-858e-cee871e0aec6" providerId="ADAL" clId="{82FA2526-2325-487C-9F25-B0C9B387758D}" dt="2021-09-29T11:04:08.152" v="12386"/>
          <ac:spMkLst>
            <pc:docMk/>
            <pc:sldMk cId="1244102434" sldId="278"/>
            <ac:spMk id="524" creationId="{1C017DB3-A96B-4591-BECD-8FECDD5E85D4}"/>
          </ac:spMkLst>
        </pc:spChg>
        <pc:spChg chg="mod">
          <ac:chgData name="Xin Zhang (FA Talent)" userId="474f572f-8271-4f60-858e-cee871e0aec6" providerId="ADAL" clId="{82FA2526-2325-487C-9F25-B0C9B387758D}" dt="2021-09-29T11:04:08.173" v="12399"/>
          <ac:spMkLst>
            <pc:docMk/>
            <pc:sldMk cId="1244102434" sldId="278"/>
            <ac:spMk id="525" creationId="{75D96165-8C2F-466C-A682-D34DF98E36C0}"/>
          </ac:spMkLst>
        </pc:spChg>
        <pc:spChg chg="mod">
          <ac:chgData name="Xin Zhang (FA Talent)" userId="474f572f-8271-4f60-858e-cee871e0aec6" providerId="ADAL" clId="{82FA2526-2325-487C-9F25-B0C9B387758D}" dt="2021-09-29T11:04:08.195" v="12411"/>
          <ac:spMkLst>
            <pc:docMk/>
            <pc:sldMk cId="1244102434" sldId="278"/>
            <ac:spMk id="526" creationId="{F31D1BB9-5C3A-4B48-813B-D34396962419}"/>
          </ac:spMkLst>
        </pc:spChg>
        <pc:spChg chg="mod">
          <ac:chgData name="Xin Zhang (FA Talent)" userId="474f572f-8271-4f60-858e-cee871e0aec6" providerId="ADAL" clId="{82FA2526-2325-487C-9F25-B0C9B387758D}" dt="2021-09-29T11:04:08.220" v="12423"/>
          <ac:spMkLst>
            <pc:docMk/>
            <pc:sldMk cId="1244102434" sldId="278"/>
            <ac:spMk id="527" creationId="{47627018-45C3-4139-9763-701C51A6670C}"/>
          </ac:spMkLst>
        </pc:spChg>
        <pc:spChg chg="mod">
          <ac:chgData name="Xin Zhang (FA Talent)" userId="474f572f-8271-4f60-858e-cee871e0aec6" providerId="ADAL" clId="{82FA2526-2325-487C-9F25-B0C9B387758D}" dt="2021-09-29T11:04:08.245" v="12435"/>
          <ac:spMkLst>
            <pc:docMk/>
            <pc:sldMk cId="1244102434" sldId="278"/>
            <ac:spMk id="528" creationId="{F5DF4B5C-C96E-45AC-B9E6-FFA6552E4C22}"/>
          </ac:spMkLst>
        </pc:spChg>
        <pc:spChg chg="mod">
          <ac:chgData name="Xin Zhang (FA Talent)" userId="474f572f-8271-4f60-858e-cee871e0aec6" providerId="ADAL" clId="{82FA2526-2325-487C-9F25-B0C9B387758D}" dt="2021-09-29T11:04:08.267" v="12447"/>
          <ac:spMkLst>
            <pc:docMk/>
            <pc:sldMk cId="1244102434" sldId="278"/>
            <ac:spMk id="529" creationId="{5099B197-DF44-4D97-B543-529263F0FED5}"/>
          </ac:spMkLst>
        </pc:spChg>
        <pc:spChg chg="mod">
          <ac:chgData name="Xin Zhang (FA Talent)" userId="474f572f-8271-4f60-858e-cee871e0aec6" providerId="ADAL" clId="{82FA2526-2325-487C-9F25-B0C9B387758D}" dt="2021-09-29T11:04:08.293" v="12459"/>
          <ac:spMkLst>
            <pc:docMk/>
            <pc:sldMk cId="1244102434" sldId="278"/>
            <ac:spMk id="530" creationId="{7247D896-9EA4-4120-87E8-F873354DD596}"/>
          </ac:spMkLst>
        </pc:spChg>
        <pc:spChg chg="mod">
          <ac:chgData name="Xin Zhang (FA Talent)" userId="474f572f-8271-4f60-858e-cee871e0aec6" providerId="ADAL" clId="{82FA2526-2325-487C-9F25-B0C9B387758D}" dt="2021-09-29T11:04:08.317" v="12472"/>
          <ac:spMkLst>
            <pc:docMk/>
            <pc:sldMk cId="1244102434" sldId="278"/>
            <ac:spMk id="531" creationId="{56CB7475-A319-4317-8BC1-09552B109989}"/>
          </ac:spMkLst>
        </pc:spChg>
        <pc:spChg chg="mod">
          <ac:chgData name="Xin Zhang (FA Talent)" userId="474f572f-8271-4f60-858e-cee871e0aec6" providerId="ADAL" clId="{82FA2526-2325-487C-9F25-B0C9B387758D}" dt="2021-09-29T11:04:08.341" v="12484"/>
          <ac:spMkLst>
            <pc:docMk/>
            <pc:sldMk cId="1244102434" sldId="278"/>
            <ac:spMk id="532" creationId="{9BE737DD-FED5-442E-B288-AC57DDC1CE5E}"/>
          </ac:spMkLst>
        </pc:spChg>
        <pc:spChg chg="mod">
          <ac:chgData name="Xin Zhang (FA Talent)" userId="474f572f-8271-4f60-858e-cee871e0aec6" providerId="ADAL" clId="{82FA2526-2325-487C-9F25-B0C9B387758D}" dt="2021-09-29T11:04:08.364" v="12496"/>
          <ac:spMkLst>
            <pc:docMk/>
            <pc:sldMk cId="1244102434" sldId="278"/>
            <ac:spMk id="533" creationId="{FCBABE38-C449-4955-AA50-4645582E924F}"/>
          </ac:spMkLst>
        </pc:spChg>
        <pc:spChg chg="mod">
          <ac:chgData name="Xin Zhang (FA Talent)" userId="474f572f-8271-4f60-858e-cee871e0aec6" providerId="ADAL" clId="{82FA2526-2325-487C-9F25-B0C9B387758D}" dt="2021-09-29T11:04:08.385" v="12508"/>
          <ac:spMkLst>
            <pc:docMk/>
            <pc:sldMk cId="1244102434" sldId="278"/>
            <ac:spMk id="534" creationId="{CF885880-4AF2-4229-9792-233E26879C89}"/>
          </ac:spMkLst>
        </pc:spChg>
        <pc:spChg chg="mod">
          <ac:chgData name="Xin Zhang (FA Talent)" userId="474f572f-8271-4f60-858e-cee871e0aec6" providerId="ADAL" clId="{82FA2526-2325-487C-9F25-B0C9B387758D}" dt="2021-09-29T11:04:08.408" v="12520"/>
          <ac:spMkLst>
            <pc:docMk/>
            <pc:sldMk cId="1244102434" sldId="278"/>
            <ac:spMk id="535" creationId="{EB013610-9A32-468C-9295-E4570B3C36CD}"/>
          </ac:spMkLst>
        </pc:spChg>
        <pc:spChg chg="mod">
          <ac:chgData name="Xin Zhang (FA Talent)" userId="474f572f-8271-4f60-858e-cee871e0aec6" providerId="ADAL" clId="{82FA2526-2325-487C-9F25-B0C9B387758D}" dt="2021-09-29T11:04:08.430" v="12532"/>
          <ac:spMkLst>
            <pc:docMk/>
            <pc:sldMk cId="1244102434" sldId="278"/>
            <ac:spMk id="536" creationId="{D1B68F45-4BD2-4950-88D8-E3010408C8B3}"/>
          </ac:spMkLst>
        </pc:spChg>
        <pc:spChg chg="mod">
          <ac:chgData name="Xin Zhang (FA Talent)" userId="474f572f-8271-4f60-858e-cee871e0aec6" providerId="ADAL" clId="{82FA2526-2325-487C-9F25-B0C9B387758D}" dt="2021-09-29T11:04:08.454" v="12544"/>
          <ac:spMkLst>
            <pc:docMk/>
            <pc:sldMk cId="1244102434" sldId="278"/>
            <ac:spMk id="537" creationId="{FA524DF7-C45D-414D-8228-B1CB9162F714}"/>
          </ac:spMkLst>
        </pc:spChg>
        <pc:spChg chg="mod">
          <ac:chgData name="Xin Zhang (FA Talent)" userId="474f572f-8271-4f60-858e-cee871e0aec6" providerId="ADAL" clId="{82FA2526-2325-487C-9F25-B0C9B387758D}" dt="2021-09-29T11:04:08.475" v="12556"/>
          <ac:spMkLst>
            <pc:docMk/>
            <pc:sldMk cId="1244102434" sldId="278"/>
            <ac:spMk id="538" creationId="{629ACB07-C24F-4606-855E-6DB61CA6F787}"/>
          </ac:spMkLst>
        </pc:spChg>
        <pc:spChg chg="mod">
          <ac:chgData name="Xin Zhang (FA Talent)" userId="474f572f-8271-4f60-858e-cee871e0aec6" providerId="ADAL" clId="{82FA2526-2325-487C-9F25-B0C9B387758D}" dt="2021-09-29T11:04:08.495" v="12568"/>
          <ac:spMkLst>
            <pc:docMk/>
            <pc:sldMk cId="1244102434" sldId="278"/>
            <ac:spMk id="539" creationId="{F907380F-ACA3-4CD9-AFD4-9EC1EA90338C}"/>
          </ac:spMkLst>
        </pc:spChg>
        <pc:spChg chg="mod">
          <ac:chgData name="Xin Zhang (FA Talent)" userId="474f572f-8271-4f60-858e-cee871e0aec6" providerId="ADAL" clId="{82FA2526-2325-487C-9F25-B0C9B387758D}" dt="2021-09-29T11:04:08.518" v="12580"/>
          <ac:spMkLst>
            <pc:docMk/>
            <pc:sldMk cId="1244102434" sldId="278"/>
            <ac:spMk id="540" creationId="{3C440796-BD4D-4FFA-9BBC-3438E92FE9EF}"/>
          </ac:spMkLst>
        </pc:spChg>
        <pc:spChg chg="mod">
          <ac:chgData name="Xin Zhang (FA Talent)" userId="474f572f-8271-4f60-858e-cee871e0aec6" providerId="ADAL" clId="{82FA2526-2325-487C-9F25-B0C9B387758D}" dt="2021-09-29T11:04:08.538" v="12592"/>
          <ac:spMkLst>
            <pc:docMk/>
            <pc:sldMk cId="1244102434" sldId="278"/>
            <ac:spMk id="541" creationId="{34E9A4A4-EDD9-4589-A260-A9F6F989B3F2}"/>
          </ac:spMkLst>
        </pc:spChg>
        <pc:spChg chg="mod">
          <ac:chgData name="Xin Zhang (FA Talent)" userId="474f572f-8271-4f60-858e-cee871e0aec6" providerId="ADAL" clId="{82FA2526-2325-487C-9F25-B0C9B387758D}" dt="2021-09-29T11:04:08.557" v="12604"/>
          <ac:spMkLst>
            <pc:docMk/>
            <pc:sldMk cId="1244102434" sldId="278"/>
            <ac:spMk id="542" creationId="{AF8E29C3-8447-45D1-9B5B-AAC4A227E119}"/>
          </ac:spMkLst>
        </pc:spChg>
        <pc:spChg chg="mod">
          <ac:chgData name="Xin Zhang (FA Talent)" userId="474f572f-8271-4f60-858e-cee871e0aec6" providerId="ADAL" clId="{82FA2526-2325-487C-9F25-B0C9B387758D}" dt="2021-09-29T11:04:08.577" v="12616"/>
          <ac:spMkLst>
            <pc:docMk/>
            <pc:sldMk cId="1244102434" sldId="278"/>
            <ac:spMk id="543" creationId="{D2652B90-D240-40D8-99B7-8C13DAEA977E}"/>
          </ac:spMkLst>
        </pc:spChg>
        <pc:spChg chg="mod">
          <ac:chgData name="Xin Zhang (FA Talent)" userId="474f572f-8271-4f60-858e-cee871e0aec6" providerId="ADAL" clId="{82FA2526-2325-487C-9F25-B0C9B387758D}" dt="2021-09-29T11:04:08.597" v="12628"/>
          <ac:spMkLst>
            <pc:docMk/>
            <pc:sldMk cId="1244102434" sldId="278"/>
            <ac:spMk id="544" creationId="{4E0DA834-EA86-4933-B7D0-62C2EC5089A9}"/>
          </ac:spMkLst>
        </pc:spChg>
        <pc:spChg chg="mod">
          <ac:chgData name="Xin Zhang (FA Talent)" userId="474f572f-8271-4f60-858e-cee871e0aec6" providerId="ADAL" clId="{82FA2526-2325-487C-9F25-B0C9B387758D}" dt="2021-09-29T11:04:08.618" v="12640"/>
          <ac:spMkLst>
            <pc:docMk/>
            <pc:sldMk cId="1244102434" sldId="278"/>
            <ac:spMk id="545" creationId="{4C0B47A2-7F9D-46A7-9D64-3EDDB16C979B}"/>
          </ac:spMkLst>
        </pc:spChg>
        <pc:spChg chg="mod">
          <ac:chgData name="Xin Zhang (FA Talent)" userId="474f572f-8271-4f60-858e-cee871e0aec6" providerId="ADAL" clId="{82FA2526-2325-487C-9F25-B0C9B387758D}" dt="2021-09-29T11:04:08.640" v="12652"/>
          <ac:spMkLst>
            <pc:docMk/>
            <pc:sldMk cId="1244102434" sldId="278"/>
            <ac:spMk id="546" creationId="{0A656D75-E85A-452C-8239-822417FB2E45}"/>
          </ac:spMkLst>
        </pc:spChg>
        <pc:spChg chg="mod">
          <ac:chgData name="Xin Zhang (FA Talent)" userId="474f572f-8271-4f60-858e-cee871e0aec6" providerId="ADAL" clId="{82FA2526-2325-487C-9F25-B0C9B387758D}" dt="2021-09-29T11:04:08.661" v="12664"/>
          <ac:spMkLst>
            <pc:docMk/>
            <pc:sldMk cId="1244102434" sldId="278"/>
            <ac:spMk id="547" creationId="{A060C6F3-2947-4C1A-B0C0-A649938303CA}"/>
          </ac:spMkLst>
        </pc:spChg>
        <pc:spChg chg="mod">
          <ac:chgData name="Xin Zhang (FA Talent)" userId="474f572f-8271-4f60-858e-cee871e0aec6" providerId="ADAL" clId="{82FA2526-2325-487C-9F25-B0C9B387758D}" dt="2021-09-29T11:04:08.684" v="12676"/>
          <ac:spMkLst>
            <pc:docMk/>
            <pc:sldMk cId="1244102434" sldId="278"/>
            <ac:spMk id="548" creationId="{A5D0D5D7-7870-4476-B0D6-C032FCDA5FE0}"/>
          </ac:spMkLst>
        </pc:spChg>
        <pc:spChg chg="mod">
          <ac:chgData name="Xin Zhang (FA Talent)" userId="474f572f-8271-4f60-858e-cee871e0aec6" providerId="ADAL" clId="{82FA2526-2325-487C-9F25-B0C9B387758D}" dt="2021-09-29T11:04:06.875" v="11636"/>
          <ac:spMkLst>
            <pc:docMk/>
            <pc:sldMk cId="1244102434" sldId="278"/>
            <ac:spMk id="549" creationId="{65FC35EF-7286-4B6A-8731-C458884A3DBC}"/>
          </ac:spMkLst>
        </pc:spChg>
        <pc:spChg chg="mod">
          <ac:chgData name="Xin Zhang (FA Talent)" userId="474f572f-8271-4f60-858e-cee871e0aec6" providerId="ADAL" clId="{82FA2526-2325-487C-9F25-B0C9B387758D}" dt="2021-09-29T11:04:06.894" v="11648"/>
          <ac:spMkLst>
            <pc:docMk/>
            <pc:sldMk cId="1244102434" sldId="278"/>
            <ac:spMk id="550" creationId="{303F1442-6C89-4F0E-A5DA-930F868E09BD}"/>
          </ac:spMkLst>
        </pc:spChg>
        <pc:spChg chg="mod">
          <ac:chgData name="Xin Zhang (FA Talent)" userId="474f572f-8271-4f60-858e-cee871e0aec6" providerId="ADAL" clId="{82FA2526-2325-487C-9F25-B0C9B387758D}" dt="2021-09-29T11:04:06.917" v="11660"/>
          <ac:spMkLst>
            <pc:docMk/>
            <pc:sldMk cId="1244102434" sldId="278"/>
            <ac:spMk id="551" creationId="{36B9C5F5-0BE4-4269-9BB8-3E07BF628F9F}"/>
          </ac:spMkLst>
        </pc:spChg>
        <pc:spChg chg="mod">
          <ac:chgData name="Xin Zhang (FA Talent)" userId="474f572f-8271-4f60-858e-cee871e0aec6" providerId="ADAL" clId="{82FA2526-2325-487C-9F25-B0C9B387758D}" dt="2021-09-29T11:04:06.936" v="11672"/>
          <ac:spMkLst>
            <pc:docMk/>
            <pc:sldMk cId="1244102434" sldId="278"/>
            <ac:spMk id="552" creationId="{67A1482A-D819-46AE-848B-056EA1CC58CE}"/>
          </ac:spMkLst>
        </pc:spChg>
        <pc:spChg chg="mod">
          <ac:chgData name="Xin Zhang (FA Talent)" userId="474f572f-8271-4f60-858e-cee871e0aec6" providerId="ADAL" clId="{82FA2526-2325-487C-9F25-B0C9B387758D}" dt="2021-09-29T11:04:06.955" v="11684"/>
          <ac:spMkLst>
            <pc:docMk/>
            <pc:sldMk cId="1244102434" sldId="278"/>
            <ac:spMk id="553" creationId="{B7B42E2D-D807-4ADD-B436-ABB6DA4CD141}"/>
          </ac:spMkLst>
        </pc:spChg>
        <pc:spChg chg="mod">
          <ac:chgData name="Xin Zhang (FA Talent)" userId="474f572f-8271-4f60-858e-cee871e0aec6" providerId="ADAL" clId="{82FA2526-2325-487C-9F25-B0C9B387758D}" dt="2021-09-29T11:04:06.974" v="11696"/>
          <ac:spMkLst>
            <pc:docMk/>
            <pc:sldMk cId="1244102434" sldId="278"/>
            <ac:spMk id="554" creationId="{328C3C16-D4BA-4DD8-945E-3D5C34791D04}"/>
          </ac:spMkLst>
        </pc:spChg>
        <pc:spChg chg="mod">
          <ac:chgData name="Xin Zhang (FA Talent)" userId="474f572f-8271-4f60-858e-cee871e0aec6" providerId="ADAL" clId="{82FA2526-2325-487C-9F25-B0C9B387758D}" dt="2021-09-29T11:04:06.993" v="11708"/>
          <ac:spMkLst>
            <pc:docMk/>
            <pc:sldMk cId="1244102434" sldId="278"/>
            <ac:spMk id="555" creationId="{4FB3287A-3503-41BC-B1CC-1D752C15619D}"/>
          </ac:spMkLst>
        </pc:spChg>
        <pc:spChg chg="mod">
          <ac:chgData name="Xin Zhang (FA Talent)" userId="474f572f-8271-4f60-858e-cee871e0aec6" providerId="ADAL" clId="{82FA2526-2325-487C-9F25-B0C9B387758D}" dt="2021-09-29T11:04:07.012" v="11720"/>
          <ac:spMkLst>
            <pc:docMk/>
            <pc:sldMk cId="1244102434" sldId="278"/>
            <ac:spMk id="556" creationId="{33AD08F8-AF6D-41D4-9883-D25802068959}"/>
          </ac:spMkLst>
        </pc:spChg>
        <pc:spChg chg="mod">
          <ac:chgData name="Xin Zhang (FA Talent)" userId="474f572f-8271-4f60-858e-cee871e0aec6" providerId="ADAL" clId="{82FA2526-2325-487C-9F25-B0C9B387758D}" dt="2021-09-29T11:04:07.032" v="11733"/>
          <ac:spMkLst>
            <pc:docMk/>
            <pc:sldMk cId="1244102434" sldId="278"/>
            <ac:spMk id="557" creationId="{22574010-9B88-47EE-9FD6-B9CAF37D3B19}"/>
          </ac:spMkLst>
        </pc:spChg>
        <pc:spChg chg="mod">
          <ac:chgData name="Xin Zhang (FA Talent)" userId="474f572f-8271-4f60-858e-cee871e0aec6" providerId="ADAL" clId="{82FA2526-2325-487C-9F25-B0C9B387758D}" dt="2021-09-29T11:04:07.051" v="11745"/>
          <ac:spMkLst>
            <pc:docMk/>
            <pc:sldMk cId="1244102434" sldId="278"/>
            <ac:spMk id="558" creationId="{842F0194-30D8-4D20-958A-DB58C9E7C7EE}"/>
          </ac:spMkLst>
        </pc:spChg>
        <pc:spChg chg="mod">
          <ac:chgData name="Xin Zhang (FA Talent)" userId="474f572f-8271-4f60-858e-cee871e0aec6" providerId="ADAL" clId="{82FA2526-2325-487C-9F25-B0C9B387758D}" dt="2021-09-29T11:04:07.070" v="11757"/>
          <ac:spMkLst>
            <pc:docMk/>
            <pc:sldMk cId="1244102434" sldId="278"/>
            <ac:spMk id="559" creationId="{79E1C5E9-B9DA-40A3-96B3-CBA831CD92AD}"/>
          </ac:spMkLst>
        </pc:spChg>
        <pc:spChg chg="mod">
          <ac:chgData name="Xin Zhang (FA Talent)" userId="474f572f-8271-4f60-858e-cee871e0aec6" providerId="ADAL" clId="{82FA2526-2325-487C-9F25-B0C9B387758D}" dt="2021-09-29T11:04:07.089" v="11769"/>
          <ac:spMkLst>
            <pc:docMk/>
            <pc:sldMk cId="1244102434" sldId="278"/>
            <ac:spMk id="560" creationId="{33AB5815-FFE3-48BE-BFED-0E6B3F5807F6}"/>
          </ac:spMkLst>
        </pc:spChg>
        <pc:spChg chg="mod">
          <ac:chgData name="Xin Zhang (FA Talent)" userId="474f572f-8271-4f60-858e-cee871e0aec6" providerId="ADAL" clId="{82FA2526-2325-487C-9F25-B0C9B387758D}" dt="2021-09-29T11:04:07.107" v="11780"/>
          <ac:spMkLst>
            <pc:docMk/>
            <pc:sldMk cId="1244102434" sldId="278"/>
            <ac:spMk id="561" creationId="{F8796884-0650-4E29-9D08-1CDD6A0CAD5F}"/>
          </ac:spMkLst>
        </pc:spChg>
        <pc:spChg chg="mod">
          <ac:chgData name="Xin Zhang (FA Talent)" userId="474f572f-8271-4f60-858e-cee871e0aec6" providerId="ADAL" clId="{82FA2526-2325-487C-9F25-B0C9B387758D}" dt="2021-09-29T11:04:07.124" v="11791"/>
          <ac:spMkLst>
            <pc:docMk/>
            <pc:sldMk cId="1244102434" sldId="278"/>
            <ac:spMk id="562" creationId="{F109AE98-EC51-42D9-8176-FEAAEF2BB55C}"/>
          </ac:spMkLst>
        </pc:spChg>
        <pc:spChg chg="mod">
          <ac:chgData name="Xin Zhang (FA Talent)" userId="474f572f-8271-4f60-858e-cee871e0aec6" providerId="ADAL" clId="{82FA2526-2325-487C-9F25-B0C9B387758D}" dt="2021-09-29T11:04:07.143" v="11803"/>
          <ac:spMkLst>
            <pc:docMk/>
            <pc:sldMk cId="1244102434" sldId="278"/>
            <ac:spMk id="563" creationId="{7EAA231D-D36F-47BF-AEF3-7A2964FDBD18}"/>
          </ac:spMkLst>
        </pc:spChg>
        <pc:spChg chg="mod">
          <ac:chgData name="Xin Zhang (FA Talent)" userId="474f572f-8271-4f60-858e-cee871e0aec6" providerId="ADAL" clId="{82FA2526-2325-487C-9F25-B0C9B387758D}" dt="2021-09-29T11:04:07.163" v="11815"/>
          <ac:spMkLst>
            <pc:docMk/>
            <pc:sldMk cId="1244102434" sldId="278"/>
            <ac:spMk id="564" creationId="{DDBFE354-7EE0-4A09-9631-BC54D0150857}"/>
          </ac:spMkLst>
        </pc:spChg>
        <pc:spChg chg="mod">
          <ac:chgData name="Xin Zhang (FA Talent)" userId="474f572f-8271-4f60-858e-cee871e0aec6" providerId="ADAL" clId="{82FA2526-2325-487C-9F25-B0C9B387758D}" dt="2021-09-29T11:04:07.181" v="11826"/>
          <ac:spMkLst>
            <pc:docMk/>
            <pc:sldMk cId="1244102434" sldId="278"/>
            <ac:spMk id="565" creationId="{BFDED3FE-33CA-4216-BF55-E4972BC0A812}"/>
          </ac:spMkLst>
        </pc:spChg>
        <pc:spChg chg="mod">
          <ac:chgData name="Xin Zhang (FA Talent)" userId="474f572f-8271-4f60-858e-cee871e0aec6" providerId="ADAL" clId="{82FA2526-2325-487C-9F25-B0C9B387758D}" dt="2021-09-29T11:04:07.201" v="11839"/>
          <ac:spMkLst>
            <pc:docMk/>
            <pc:sldMk cId="1244102434" sldId="278"/>
            <ac:spMk id="566" creationId="{D42DED01-7583-42AD-B480-D8EFB0E17FC0}"/>
          </ac:spMkLst>
        </pc:spChg>
        <pc:spChg chg="mod">
          <ac:chgData name="Xin Zhang (FA Talent)" userId="474f572f-8271-4f60-858e-cee871e0aec6" providerId="ADAL" clId="{82FA2526-2325-487C-9F25-B0C9B387758D}" dt="2021-09-29T11:04:07.219" v="11850"/>
          <ac:spMkLst>
            <pc:docMk/>
            <pc:sldMk cId="1244102434" sldId="278"/>
            <ac:spMk id="567" creationId="{745195DF-2DCE-4A94-BE3F-B12966ACB0D3}"/>
          </ac:spMkLst>
        </pc:spChg>
        <pc:spChg chg="mod">
          <ac:chgData name="Xin Zhang (FA Talent)" userId="474f572f-8271-4f60-858e-cee871e0aec6" providerId="ADAL" clId="{82FA2526-2325-487C-9F25-B0C9B387758D}" dt="2021-09-29T11:04:07.237" v="11862"/>
          <ac:spMkLst>
            <pc:docMk/>
            <pc:sldMk cId="1244102434" sldId="278"/>
            <ac:spMk id="568" creationId="{3EFE1774-2B02-44A3-A984-F7188A778408}"/>
          </ac:spMkLst>
        </pc:spChg>
        <pc:spChg chg="mod">
          <ac:chgData name="Xin Zhang (FA Talent)" userId="474f572f-8271-4f60-858e-cee871e0aec6" providerId="ADAL" clId="{82FA2526-2325-487C-9F25-B0C9B387758D}" dt="2021-09-29T11:04:07.256" v="11873"/>
          <ac:spMkLst>
            <pc:docMk/>
            <pc:sldMk cId="1244102434" sldId="278"/>
            <ac:spMk id="569" creationId="{19DC0DA4-C938-4785-AA23-9F6FA4DA6971}"/>
          </ac:spMkLst>
        </pc:spChg>
        <pc:spChg chg="mod">
          <ac:chgData name="Xin Zhang (FA Talent)" userId="474f572f-8271-4f60-858e-cee871e0aec6" providerId="ADAL" clId="{82FA2526-2325-487C-9F25-B0C9B387758D}" dt="2021-09-29T11:04:07.276" v="11885"/>
          <ac:spMkLst>
            <pc:docMk/>
            <pc:sldMk cId="1244102434" sldId="278"/>
            <ac:spMk id="570" creationId="{5E02C70A-C48C-4BB1-AB1C-5E8B44B2A696}"/>
          </ac:spMkLst>
        </pc:spChg>
        <pc:spChg chg="mod">
          <ac:chgData name="Xin Zhang (FA Talent)" userId="474f572f-8271-4f60-858e-cee871e0aec6" providerId="ADAL" clId="{82FA2526-2325-487C-9F25-B0C9B387758D}" dt="2021-09-29T11:04:07.296" v="11897"/>
          <ac:spMkLst>
            <pc:docMk/>
            <pc:sldMk cId="1244102434" sldId="278"/>
            <ac:spMk id="571" creationId="{7A2891F5-A657-4CF7-836D-2762185CC429}"/>
          </ac:spMkLst>
        </pc:spChg>
        <pc:spChg chg="mod">
          <ac:chgData name="Xin Zhang (FA Talent)" userId="474f572f-8271-4f60-858e-cee871e0aec6" providerId="ADAL" clId="{82FA2526-2325-487C-9F25-B0C9B387758D}" dt="2021-09-29T11:04:07.315" v="11908"/>
          <ac:spMkLst>
            <pc:docMk/>
            <pc:sldMk cId="1244102434" sldId="278"/>
            <ac:spMk id="572" creationId="{AF6ED25F-567B-4C68-A380-57D280A67FDE}"/>
          </ac:spMkLst>
        </pc:spChg>
        <pc:spChg chg="mod">
          <ac:chgData name="Xin Zhang (FA Talent)" userId="474f572f-8271-4f60-858e-cee871e0aec6" providerId="ADAL" clId="{82FA2526-2325-487C-9F25-B0C9B387758D}" dt="2021-09-29T11:04:07.337" v="11921"/>
          <ac:spMkLst>
            <pc:docMk/>
            <pc:sldMk cId="1244102434" sldId="278"/>
            <ac:spMk id="573" creationId="{EAD49B21-5BE9-4549-954B-D43CE90EFFC3}"/>
          </ac:spMkLst>
        </pc:spChg>
        <pc:spChg chg="mod">
          <ac:chgData name="Xin Zhang (FA Talent)" userId="474f572f-8271-4f60-858e-cee871e0aec6" providerId="ADAL" clId="{82FA2526-2325-487C-9F25-B0C9B387758D}" dt="2021-09-29T11:04:07.357" v="11933"/>
          <ac:spMkLst>
            <pc:docMk/>
            <pc:sldMk cId="1244102434" sldId="278"/>
            <ac:spMk id="574" creationId="{E0CAED39-473A-4342-8AA7-AE0960E30B52}"/>
          </ac:spMkLst>
        </pc:spChg>
        <pc:spChg chg="mod">
          <ac:chgData name="Xin Zhang (FA Talent)" userId="474f572f-8271-4f60-858e-cee871e0aec6" providerId="ADAL" clId="{82FA2526-2325-487C-9F25-B0C9B387758D}" dt="2021-09-29T11:04:07.376" v="11944"/>
          <ac:spMkLst>
            <pc:docMk/>
            <pc:sldMk cId="1244102434" sldId="278"/>
            <ac:spMk id="575" creationId="{58181F84-75AC-4C38-9055-AC5D8D69019E}"/>
          </ac:spMkLst>
        </pc:spChg>
        <pc:spChg chg="mod">
          <ac:chgData name="Xin Zhang (FA Talent)" userId="474f572f-8271-4f60-858e-cee871e0aec6" providerId="ADAL" clId="{82FA2526-2325-487C-9F25-B0C9B387758D}" dt="2021-09-29T11:04:07.396" v="11956"/>
          <ac:spMkLst>
            <pc:docMk/>
            <pc:sldMk cId="1244102434" sldId="278"/>
            <ac:spMk id="576" creationId="{F5BD3663-A675-4DA3-8195-372BC65D88AA}"/>
          </ac:spMkLst>
        </pc:spChg>
        <pc:spChg chg="mod">
          <ac:chgData name="Xin Zhang (FA Talent)" userId="474f572f-8271-4f60-858e-cee871e0aec6" providerId="ADAL" clId="{82FA2526-2325-487C-9F25-B0C9B387758D}" dt="2021-09-29T11:04:07.417" v="11968"/>
          <ac:spMkLst>
            <pc:docMk/>
            <pc:sldMk cId="1244102434" sldId="278"/>
            <ac:spMk id="577" creationId="{E0A14091-57FE-430D-8EE1-9A9FB76EE168}"/>
          </ac:spMkLst>
        </pc:spChg>
        <pc:spChg chg="mod">
          <ac:chgData name="Xin Zhang (FA Talent)" userId="474f572f-8271-4f60-858e-cee871e0aec6" providerId="ADAL" clId="{82FA2526-2325-487C-9F25-B0C9B387758D}" dt="2021-09-29T11:04:07.443" v="11981"/>
          <ac:spMkLst>
            <pc:docMk/>
            <pc:sldMk cId="1244102434" sldId="278"/>
            <ac:spMk id="578" creationId="{A3ADBD35-959B-4192-B481-0CDB950BF317}"/>
          </ac:spMkLst>
        </pc:spChg>
        <pc:spChg chg="mod">
          <ac:chgData name="Xin Zhang (FA Talent)" userId="474f572f-8271-4f60-858e-cee871e0aec6" providerId="ADAL" clId="{82FA2526-2325-487C-9F25-B0C9B387758D}" dt="2021-09-29T11:04:07.466" v="11993"/>
          <ac:spMkLst>
            <pc:docMk/>
            <pc:sldMk cId="1244102434" sldId="278"/>
            <ac:spMk id="579" creationId="{E3E1AA5C-272A-4CC1-AA3D-454D48ADD4DC}"/>
          </ac:spMkLst>
        </pc:spChg>
        <pc:spChg chg="mod">
          <ac:chgData name="Xin Zhang (FA Talent)" userId="474f572f-8271-4f60-858e-cee871e0aec6" providerId="ADAL" clId="{82FA2526-2325-487C-9F25-B0C9B387758D}" dt="2021-09-29T11:04:07.487" v="12005"/>
          <ac:spMkLst>
            <pc:docMk/>
            <pc:sldMk cId="1244102434" sldId="278"/>
            <ac:spMk id="580" creationId="{7F3234DB-FE36-428D-98BA-DD4F54513F3F}"/>
          </ac:spMkLst>
        </pc:spChg>
        <pc:spChg chg="mod">
          <ac:chgData name="Xin Zhang (FA Talent)" userId="474f572f-8271-4f60-858e-cee871e0aec6" providerId="ADAL" clId="{82FA2526-2325-487C-9F25-B0C9B387758D}" dt="2021-09-29T11:04:07.508" v="12017"/>
          <ac:spMkLst>
            <pc:docMk/>
            <pc:sldMk cId="1244102434" sldId="278"/>
            <ac:spMk id="581" creationId="{FBC1BBB6-C033-4784-99F8-EDBB12A9B59F}"/>
          </ac:spMkLst>
        </pc:spChg>
        <pc:spChg chg="mod">
          <ac:chgData name="Xin Zhang (FA Talent)" userId="474f572f-8271-4f60-858e-cee871e0aec6" providerId="ADAL" clId="{82FA2526-2325-487C-9F25-B0C9B387758D}" dt="2021-09-29T11:04:07.530" v="12029"/>
          <ac:spMkLst>
            <pc:docMk/>
            <pc:sldMk cId="1244102434" sldId="278"/>
            <ac:spMk id="582" creationId="{6F2CCC43-2354-4E1C-9A0C-708B9B588D06}"/>
          </ac:spMkLst>
        </pc:spChg>
        <pc:spChg chg="mod">
          <ac:chgData name="Xin Zhang (FA Talent)" userId="474f572f-8271-4f60-858e-cee871e0aec6" providerId="ADAL" clId="{82FA2526-2325-487C-9F25-B0C9B387758D}" dt="2021-09-29T11:04:07.550" v="12040"/>
          <ac:spMkLst>
            <pc:docMk/>
            <pc:sldMk cId="1244102434" sldId="278"/>
            <ac:spMk id="583" creationId="{E1CEE6D8-E31F-4D32-A091-4D415B5B0F51}"/>
          </ac:spMkLst>
        </pc:spChg>
        <pc:spChg chg="mod">
          <ac:chgData name="Xin Zhang (FA Talent)" userId="474f572f-8271-4f60-858e-cee871e0aec6" providerId="ADAL" clId="{82FA2526-2325-487C-9F25-B0C9B387758D}" dt="2021-09-29T11:04:07.571" v="12052"/>
          <ac:spMkLst>
            <pc:docMk/>
            <pc:sldMk cId="1244102434" sldId="278"/>
            <ac:spMk id="584" creationId="{2BF6A7C8-586D-44B7-A48D-D4C128893721}"/>
          </ac:spMkLst>
        </pc:spChg>
        <pc:spChg chg="mod">
          <ac:chgData name="Xin Zhang (FA Talent)" userId="474f572f-8271-4f60-858e-cee871e0aec6" providerId="ADAL" clId="{82FA2526-2325-487C-9F25-B0C9B387758D}" dt="2021-09-29T11:04:07.592" v="12064"/>
          <ac:spMkLst>
            <pc:docMk/>
            <pc:sldMk cId="1244102434" sldId="278"/>
            <ac:spMk id="585" creationId="{FBE945DF-BDF5-4480-BB31-40C357838385}"/>
          </ac:spMkLst>
        </pc:spChg>
        <pc:spChg chg="mod">
          <ac:chgData name="Xin Zhang (FA Talent)" userId="474f572f-8271-4f60-858e-cee871e0aec6" providerId="ADAL" clId="{82FA2526-2325-487C-9F25-B0C9B387758D}" dt="2021-09-29T11:04:07.614" v="12076"/>
          <ac:spMkLst>
            <pc:docMk/>
            <pc:sldMk cId="1244102434" sldId="278"/>
            <ac:spMk id="586" creationId="{8A9EC7CB-F492-4D3F-9581-BD7C5C652285}"/>
          </ac:spMkLst>
        </pc:spChg>
        <pc:spChg chg="mod">
          <ac:chgData name="Xin Zhang (FA Talent)" userId="474f572f-8271-4f60-858e-cee871e0aec6" providerId="ADAL" clId="{82FA2526-2325-487C-9F25-B0C9B387758D}" dt="2021-09-29T11:04:07.637" v="12088"/>
          <ac:spMkLst>
            <pc:docMk/>
            <pc:sldMk cId="1244102434" sldId="278"/>
            <ac:spMk id="587" creationId="{615F154B-88DC-40E4-9FDE-592A8D34DF46}"/>
          </ac:spMkLst>
        </pc:spChg>
        <pc:spChg chg="mod">
          <ac:chgData name="Xin Zhang (FA Talent)" userId="474f572f-8271-4f60-858e-cee871e0aec6" providerId="ADAL" clId="{82FA2526-2325-487C-9F25-B0C9B387758D}" dt="2021-09-29T11:04:07.658" v="12100"/>
          <ac:spMkLst>
            <pc:docMk/>
            <pc:sldMk cId="1244102434" sldId="278"/>
            <ac:spMk id="588" creationId="{CD712C0B-9245-4031-AE2B-6252F7ECD0FA}"/>
          </ac:spMkLst>
        </pc:spChg>
        <pc:spChg chg="mod">
          <ac:chgData name="Xin Zhang (FA Talent)" userId="474f572f-8271-4f60-858e-cee871e0aec6" providerId="ADAL" clId="{82FA2526-2325-487C-9F25-B0C9B387758D}" dt="2021-09-29T11:04:07.680" v="12112"/>
          <ac:spMkLst>
            <pc:docMk/>
            <pc:sldMk cId="1244102434" sldId="278"/>
            <ac:spMk id="589" creationId="{3E631FBB-D5DB-4EB5-A5DD-30504A004C4D}"/>
          </ac:spMkLst>
        </pc:spChg>
        <pc:spChg chg="mod">
          <ac:chgData name="Xin Zhang (FA Talent)" userId="474f572f-8271-4f60-858e-cee871e0aec6" providerId="ADAL" clId="{82FA2526-2325-487C-9F25-B0C9B387758D}" dt="2021-09-29T11:04:07.701" v="12124"/>
          <ac:spMkLst>
            <pc:docMk/>
            <pc:sldMk cId="1244102434" sldId="278"/>
            <ac:spMk id="590" creationId="{E5E90E1E-0461-48CD-A5EE-9482766593FF}"/>
          </ac:spMkLst>
        </pc:spChg>
        <pc:spChg chg="mod">
          <ac:chgData name="Xin Zhang (FA Talent)" userId="474f572f-8271-4f60-858e-cee871e0aec6" providerId="ADAL" clId="{82FA2526-2325-487C-9F25-B0C9B387758D}" dt="2021-09-29T11:04:07.721" v="12136"/>
          <ac:spMkLst>
            <pc:docMk/>
            <pc:sldMk cId="1244102434" sldId="278"/>
            <ac:spMk id="591" creationId="{64592576-456C-47D4-BADF-2E18BF1B8AFE}"/>
          </ac:spMkLst>
        </pc:spChg>
        <pc:spChg chg="mod">
          <ac:chgData name="Xin Zhang (FA Talent)" userId="474f572f-8271-4f60-858e-cee871e0aec6" providerId="ADAL" clId="{82FA2526-2325-487C-9F25-B0C9B387758D}" dt="2021-09-29T11:04:07.746" v="12149"/>
          <ac:spMkLst>
            <pc:docMk/>
            <pc:sldMk cId="1244102434" sldId="278"/>
            <ac:spMk id="592" creationId="{444CFCBB-7C05-4A0F-A83E-63B0BC010A86}"/>
          </ac:spMkLst>
        </pc:spChg>
        <pc:spChg chg="mod">
          <ac:chgData name="Xin Zhang (FA Talent)" userId="474f572f-8271-4f60-858e-cee871e0aec6" providerId="ADAL" clId="{82FA2526-2325-487C-9F25-B0C9B387758D}" dt="2021-09-29T11:04:04.962" v="10472" actId="947"/>
          <ac:spMkLst>
            <pc:docMk/>
            <pc:sldMk cId="1244102434" sldId="278"/>
            <ac:spMk id="594" creationId="{91B047FD-5F79-4990-AFBA-609F22BB5B32}"/>
          </ac:spMkLst>
        </pc:spChg>
        <pc:spChg chg="mod">
          <ac:chgData name="Xin Zhang (FA Talent)" userId="474f572f-8271-4f60-858e-cee871e0aec6" providerId="ADAL" clId="{82FA2526-2325-487C-9F25-B0C9B387758D}" dt="2021-09-29T11:04:05.025" v="10507" actId="947"/>
          <ac:spMkLst>
            <pc:docMk/>
            <pc:sldMk cId="1244102434" sldId="278"/>
            <ac:spMk id="595" creationId="{58DF2FE0-DAF7-4152-B636-22D9AD54248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595" creationId="{FC3F5C11-B7A3-4BDE-B31D-E156EBDB98A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596" creationId="{D472B58B-0DA1-48D0-828D-79F247B47BE0}"/>
          </ac:spMkLst>
        </pc:spChg>
        <pc:spChg chg="mod">
          <ac:chgData name="Xin Zhang (FA Talent)" userId="474f572f-8271-4f60-858e-cee871e0aec6" providerId="ADAL" clId="{82FA2526-2325-487C-9F25-B0C9B387758D}" dt="2021-09-29T11:04:05.066" v="10531" actId="947"/>
          <ac:spMkLst>
            <pc:docMk/>
            <pc:sldMk cId="1244102434" sldId="278"/>
            <ac:spMk id="596" creationId="{DA91F3C3-5101-4267-81E5-E81AD35F0DF1}"/>
          </ac:spMkLst>
        </pc:spChg>
        <pc:spChg chg="mod">
          <ac:chgData name="Xin Zhang (FA Talent)" userId="474f572f-8271-4f60-858e-cee871e0aec6" providerId="ADAL" clId="{82FA2526-2325-487C-9F25-B0C9B387758D}" dt="2021-09-29T11:04:05.101" v="10551" actId="947"/>
          <ac:spMkLst>
            <pc:docMk/>
            <pc:sldMk cId="1244102434" sldId="278"/>
            <ac:spMk id="597" creationId="{B93D6D6B-0AAF-4AF6-A1C9-E623D915859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597" creationId="{C13291D3-B080-44E4-9F80-115B722612E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598" creationId="{D1F16D04-0507-4BAF-9039-0B7AC8DC0987}"/>
          </ac:spMkLst>
        </pc:spChg>
        <pc:spChg chg="mod">
          <ac:chgData name="Xin Zhang (FA Talent)" userId="474f572f-8271-4f60-858e-cee871e0aec6" providerId="ADAL" clId="{82FA2526-2325-487C-9F25-B0C9B387758D}" dt="2021-09-29T11:04:05.141" v="10575" actId="947"/>
          <ac:spMkLst>
            <pc:docMk/>
            <pc:sldMk cId="1244102434" sldId="278"/>
            <ac:spMk id="598" creationId="{DC876843-D54F-497D-B4F2-DB70A8BAA132}"/>
          </ac:spMkLst>
        </pc:spChg>
        <pc:spChg chg="mod">
          <ac:chgData name="Xin Zhang (FA Talent)" userId="474f572f-8271-4f60-858e-cee871e0aec6" providerId="ADAL" clId="{82FA2526-2325-487C-9F25-B0C9B387758D}" dt="2021-09-29T11:04:05.177" v="10597" actId="947"/>
          <ac:spMkLst>
            <pc:docMk/>
            <pc:sldMk cId="1244102434" sldId="278"/>
            <ac:spMk id="599" creationId="{27EFBF27-3256-49DF-8526-600408F1DBC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599" creationId="{616BB76E-40A7-4FC6-BD1E-5B2F6FC99BF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0" creationId="{4A3805FF-8522-4603-BAD7-D7F22A4FCA44}"/>
          </ac:spMkLst>
        </pc:spChg>
        <pc:spChg chg="mod">
          <ac:chgData name="Xin Zhang (FA Talent)" userId="474f572f-8271-4f60-858e-cee871e0aec6" providerId="ADAL" clId="{82FA2526-2325-487C-9F25-B0C9B387758D}" dt="2021-09-29T11:04:04.989" v="10487" actId="947"/>
          <ac:spMkLst>
            <pc:docMk/>
            <pc:sldMk cId="1244102434" sldId="278"/>
            <ac:spMk id="601" creationId="{54C3D505-AF70-4081-9EF3-4C488DAC5A9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1" creationId="{B4D896D4-3279-4AB0-AB52-9745C5C265E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2" creationId="{0304F3A3-A176-42A9-85F9-E69F914F1792}"/>
          </ac:spMkLst>
        </pc:spChg>
        <pc:spChg chg="mod">
          <ac:chgData name="Xin Zhang (FA Talent)" userId="474f572f-8271-4f60-858e-cee871e0aec6" providerId="ADAL" clId="{82FA2526-2325-487C-9F25-B0C9B387758D}" dt="2021-09-29T11:04:05.039" v="10512" actId="947"/>
          <ac:spMkLst>
            <pc:docMk/>
            <pc:sldMk cId="1244102434" sldId="278"/>
            <ac:spMk id="602" creationId="{F03A9DC7-0F18-4CDA-8A14-AB52CD92CD06}"/>
          </ac:spMkLst>
        </pc:spChg>
        <pc:spChg chg="mod">
          <ac:chgData name="Xin Zhang (FA Talent)" userId="474f572f-8271-4f60-858e-cee871e0aec6" providerId="ADAL" clId="{82FA2526-2325-487C-9F25-B0C9B387758D}" dt="2021-09-29T11:04:05.079" v="10536" actId="947"/>
          <ac:spMkLst>
            <pc:docMk/>
            <pc:sldMk cId="1244102434" sldId="278"/>
            <ac:spMk id="603" creationId="{39508481-32EC-4708-AF5E-2185C15DAC8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3" creationId="{47B91CA4-B4DA-432E-B822-7FFB69321B1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4" creationId="{101B2F06-94C2-4A3F-83CC-0C43ED266530}"/>
          </ac:spMkLst>
        </pc:spChg>
        <pc:spChg chg="mod">
          <ac:chgData name="Xin Zhang (FA Talent)" userId="474f572f-8271-4f60-858e-cee871e0aec6" providerId="ADAL" clId="{82FA2526-2325-487C-9F25-B0C9B387758D}" dt="2021-09-29T11:04:05.121" v="10560" actId="947"/>
          <ac:spMkLst>
            <pc:docMk/>
            <pc:sldMk cId="1244102434" sldId="278"/>
            <ac:spMk id="604" creationId="{B2C8258D-41BF-4C9C-80EB-AA23FDBBCC9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5" creationId="{B877D8B4-EC28-47B4-A7CC-0FB1B713C43E}"/>
          </ac:spMkLst>
        </pc:spChg>
        <pc:spChg chg="mod">
          <ac:chgData name="Xin Zhang (FA Talent)" userId="474f572f-8271-4f60-858e-cee871e0aec6" providerId="ADAL" clId="{82FA2526-2325-487C-9F25-B0C9B387758D}" dt="2021-09-29T11:04:05.166" v="10587" actId="947"/>
          <ac:spMkLst>
            <pc:docMk/>
            <pc:sldMk cId="1244102434" sldId="278"/>
            <ac:spMk id="605" creationId="{E9980B16-B9F8-4F7B-B663-978BDD31E9F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6" creationId="{2DE347EB-C4F3-4BCC-BFD2-27D4D73AD208}"/>
          </ac:spMkLst>
        </pc:spChg>
        <pc:spChg chg="mod">
          <ac:chgData name="Xin Zhang (FA Talent)" userId="474f572f-8271-4f60-858e-cee871e0aec6" providerId="ADAL" clId="{82FA2526-2325-487C-9F25-B0C9B387758D}" dt="2021-09-29T11:04:05.202" v="10612" actId="947"/>
          <ac:spMkLst>
            <pc:docMk/>
            <pc:sldMk cId="1244102434" sldId="278"/>
            <ac:spMk id="606" creationId="{780094FB-C31E-4A0A-973E-131C5BA6FB2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7" creationId="{2BDB229A-899D-4011-A0E4-B858F53AB956}"/>
          </ac:spMkLst>
        </pc:spChg>
        <pc:spChg chg="mod">
          <ac:chgData name="Xin Zhang (FA Talent)" userId="474f572f-8271-4f60-858e-cee871e0aec6" providerId="ADAL" clId="{82FA2526-2325-487C-9F25-B0C9B387758D}" dt="2021-09-29T11:04:04.976" v="10480" actId="947"/>
          <ac:spMkLst>
            <pc:docMk/>
            <pc:sldMk cId="1244102434" sldId="278"/>
            <ac:spMk id="608" creationId="{4B046CD8-FA36-47FE-AE5A-AB86E5CA9AB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8" creationId="{8D98117B-D346-4C8B-95CC-B20B3B087F8F}"/>
          </ac:spMkLst>
        </pc:spChg>
        <pc:spChg chg="mod">
          <ac:chgData name="Xin Zhang (FA Talent)" userId="474f572f-8271-4f60-858e-cee871e0aec6" providerId="ADAL" clId="{82FA2526-2325-487C-9F25-B0C9B387758D}" dt="2021-09-29T11:04:05.033" v="10510" actId="947"/>
          <ac:spMkLst>
            <pc:docMk/>
            <pc:sldMk cId="1244102434" sldId="278"/>
            <ac:spMk id="609" creationId="{0B7CFFF1-9008-4354-8A0B-1C07CF7A7B5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09" creationId="{C168809A-AFA1-4F01-9DFE-060CCF8A39A3}"/>
          </ac:spMkLst>
        </pc:spChg>
        <pc:spChg chg="mod">
          <ac:chgData name="Xin Zhang (FA Talent)" userId="474f572f-8271-4f60-858e-cee871e0aec6" providerId="ADAL" clId="{82FA2526-2325-487C-9F25-B0C9B387758D}" dt="2021-09-29T11:04:05.073" v="10534" actId="947"/>
          <ac:spMkLst>
            <pc:docMk/>
            <pc:sldMk cId="1244102434" sldId="278"/>
            <ac:spMk id="610" creationId="{1EA0865C-B50F-46FA-BCA2-1AB7A77B555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0" creationId="{D1F2D6C0-F31B-4287-ABC0-0F35BDFF8F2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1" creationId="{1F23498E-6A3E-448D-B0CC-2D6844393672}"/>
          </ac:spMkLst>
        </pc:spChg>
        <pc:spChg chg="mod">
          <ac:chgData name="Xin Zhang (FA Talent)" userId="474f572f-8271-4f60-858e-cee871e0aec6" providerId="ADAL" clId="{82FA2526-2325-487C-9F25-B0C9B387758D}" dt="2021-09-29T11:04:05.114" v="10558" actId="947"/>
          <ac:spMkLst>
            <pc:docMk/>
            <pc:sldMk cId="1244102434" sldId="278"/>
            <ac:spMk id="611" creationId="{5299B5EA-6443-49DE-93F0-254A4E2E082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2" creationId="{03CAB52C-4672-42A5-A493-D445A3249056}"/>
          </ac:spMkLst>
        </pc:spChg>
        <pc:spChg chg="mod">
          <ac:chgData name="Xin Zhang (FA Talent)" userId="474f572f-8271-4f60-858e-cee871e0aec6" providerId="ADAL" clId="{82FA2526-2325-487C-9F25-B0C9B387758D}" dt="2021-09-29T11:04:05.157" v="10582" actId="947"/>
          <ac:spMkLst>
            <pc:docMk/>
            <pc:sldMk cId="1244102434" sldId="278"/>
            <ac:spMk id="612" creationId="{4566473A-DE75-411C-A504-1C7528A779C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3" creationId="{BFEC6D9B-D151-48B6-BDF6-47675B371FB1}"/>
          </ac:spMkLst>
        </pc:spChg>
        <pc:spChg chg="mod">
          <ac:chgData name="Xin Zhang (FA Talent)" userId="474f572f-8271-4f60-858e-cee871e0aec6" providerId="ADAL" clId="{82FA2526-2325-487C-9F25-B0C9B387758D}" dt="2021-09-29T11:04:05.197" v="10607" actId="947"/>
          <ac:spMkLst>
            <pc:docMk/>
            <pc:sldMk cId="1244102434" sldId="278"/>
            <ac:spMk id="613" creationId="{E01E4689-CF72-422C-A18F-1A73902465C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4" creationId="{3BDD2615-FFCE-4ECB-B8BE-CF0595AD451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5" creationId="{82CC640F-516D-480A-9066-BC40E888AB6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6" creationId="{DF708C80-4A8F-48EF-85AB-6EDAE260A5B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7" creationId="{418DAF0E-CC2A-4DA1-8FEE-066D75E4D14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8" creationId="{BBC78C11-F05B-4494-ACBA-DDCD81F9043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19" creationId="{DDAE97DF-B834-46E0-B57A-4B41FA2EA41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0" creationId="{5D219E78-5C4E-4E10-8765-7DF56C41C7C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1" creationId="{CE14B7D9-5FBA-4BBB-92FB-49F26EE1FA3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2" creationId="{B654AD49-8DA7-4FB4-A4A7-58B45157866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3" creationId="{9E40AE40-1F24-4471-A817-B09D8C661E6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4" creationId="{A88A1064-C01F-4AF6-B436-353248013FC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5" creationId="{FB6DBE0F-1458-4268-BEB5-10E14A9840A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6" creationId="{45FFE625-DFE5-4BA5-9C50-9E6AC3264FE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7" creationId="{0D65959E-1314-410C-BEFA-E7EE8E331BA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8" creationId="{6429AF45-B902-476D-A840-427DB7B2880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29" creationId="{7D0FA222-6322-49B0-BB04-57438F98932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0" creationId="{7EE359E7-FFBA-4626-B737-56AE6E714DB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1" creationId="{3D605301-B6EC-46CC-9B6B-8A1C9CD1B3D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2" creationId="{D1617DA6-ADAD-487E-A510-6A990F5600B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3" creationId="{8BFC9210-88C6-4043-A48B-CD5BF53BD70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4" creationId="{27C58506-FCB8-40AB-AEA2-34E42AD5931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5" creationId="{4FFFECF8-1CAF-4AD6-81F4-9D62359BB33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6" creationId="{D168AACB-59CB-4768-A1ED-28D17E69F5E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7" creationId="{8B7B09ED-1105-4EBF-ABE9-EE7E19A6559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8" creationId="{2F6BE601-A468-4D14-B4BE-0F9634375CE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39" creationId="{84438ACB-FB09-446E-A468-090A65A16B8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0" creationId="{563B5841-CD37-4505-8642-3693626CE5B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1" creationId="{6DD75879-A364-435D-A733-A16C928AB60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2" creationId="{CC2275BC-14F9-4651-B669-808DF826D17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3" creationId="{ABEF9684-485D-4402-B583-77C6272E3B0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4" creationId="{A5DB08B1-9675-4D28-A724-043D4A64442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5" creationId="{C820DCCE-B558-41EE-81C1-A3F6F09890E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6" creationId="{1CA0C72D-4B62-4CF7-87F1-97AA689619F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7" creationId="{73FA2CED-FB7A-4E55-9C3F-F02E7FBA6C1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8" creationId="{BA42C1B0-B7FF-437F-8546-C1836630DF9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49" creationId="{2208C8EC-4156-4E1C-B903-E54AE004F26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0" creationId="{E2C8C6F0-9C5C-44B6-AF06-5761553016A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1" creationId="{10B25194-183B-4813-A5C4-7C0831F1786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2" creationId="{D981F104-E9C6-4297-8A55-07ACC3ED585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3" creationId="{ECA370E6-50F0-4DF4-A0B2-82E0579949A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4" creationId="{5773184F-1E93-4B3B-B5F6-BBAEBDD5A28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5" creationId="{395279E8-5BE1-4B13-93E6-1754207696F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6" creationId="{4B1C84EB-48B4-4637-BDF1-0B0C74E0CC2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7" creationId="{27759E61-E501-4A69-BFEC-E9A4E8D232F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8" creationId="{0A97173D-68C7-44B9-9FA7-BC883B9BC8A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59" creationId="{41AC8D20-25F3-4200-8C89-E68C4446359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0" creationId="{BAF6443D-89B3-4D7C-9762-70C504262C2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1" creationId="{778FD7A9-7409-409C-B7B4-64D8CE7351D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2" creationId="{5F74A1EF-8703-4AC9-B761-4110A2482C2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3" creationId="{16FDEC9D-19EC-4C02-9093-99C2D9B561D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4" creationId="{63AF710C-5690-4352-B12E-3D1F3FF7101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5" creationId="{112B3AC2-AED0-4848-8861-CAAED37C8D5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6" creationId="{6D11B5FF-8359-447A-AC00-CCFDA44CFCB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7" creationId="{C8C36E91-4E49-4B4A-B435-9057B07C232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8" creationId="{8F5DBD2C-A589-44F9-98E3-3A74E314E7D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69" creationId="{55A3E7B5-B338-45E0-85CE-A6F38A95242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0" creationId="{BC1FF745-F7A8-4EA2-B9B2-7C130A6A424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1" creationId="{33C0EC52-B516-41CF-AFCD-2D7A8137791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2" creationId="{EC536B89-9D32-463E-917A-C15E377583B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3" creationId="{9F6277AC-F023-404C-9289-CB168C7B501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4" creationId="{83882722-5AF5-4133-B30E-845CFDCB54E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5" creationId="{74B20CC2-7AA0-4CC7-B910-1F78B1A4347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6" creationId="{5577C890-F514-4C64-B53D-CFB34F60CED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7" creationId="{84269224-8C0B-4E5C-8922-42AEDC2314B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8" creationId="{979FD7BD-1AAE-4512-9FF8-C792EB34595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79" creationId="{67066E6F-A6E7-4F6F-8108-827DA924944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80" creationId="{35760195-3436-45A9-97B3-43AA850125D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81" creationId="{AE3740A2-F781-4599-B948-A4515304489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82" creationId="{64F35C72-6148-4ABF-A3CC-52017FFBE8A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85" creationId="{7C83935C-93B7-45FE-A3E8-B598F83EC99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86" creationId="{D2624020-5AA3-44A8-B5D0-B7B0349FCE5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87" creationId="{A9B0D4A4-AE18-4D18-8BAF-E71A17B12E7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88" creationId="{3FDB9F95-5843-4F68-8590-98EF22D4F8C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89" creationId="{5FBDF00F-A8C3-4FCD-8678-00130548890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0" creationId="{E2F54CA9-AF34-42B3-A6E8-2EDE1419C78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1" creationId="{434AE94F-6943-4A85-9016-F157C4C90E9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2" creationId="{0300D5E5-79B9-407F-9A0B-E7397F016D0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3" creationId="{C599B05D-2974-4001-B54D-066F452F6D0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4" creationId="{8D0BEC28-F20E-4636-A53F-701B68FCCB6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5" creationId="{E801E749-2A78-4B37-95F3-9678EAD8520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6" creationId="{159DADB0-A6E1-4E37-80F7-69C4F37E978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7" creationId="{396A9006-1928-40A5-8BC3-C66E7268D75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8" creationId="{4E3FAB2A-1E57-48DB-BFB9-CB3EE71C891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699" creationId="{7ABBB87D-5E95-4A18-A6CF-D62A701A602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0" creationId="{72FABDBA-EC0D-479D-95AF-4C58FE69122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1" creationId="{A3058B6F-1909-44AB-BC65-C1BDE64067D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2" creationId="{D85E25C1-F84B-4D47-88FC-4DAE5703EF6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3" creationId="{C0AFB84E-C548-4A2F-BD68-9D00F90212C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4" creationId="{04486659-56E0-4F4D-9160-820C6B0746C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5" creationId="{DF2D8F78-04B9-4244-96C4-DD2F82BDE51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6" creationId="{E1833462-5D7B-4EA3-8CF3-73494262D0D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7" creationId="{5B8645EB-B9C2-4503-8DBC-2DE0F8A3EFB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8" creationId="{9E8FD5FA-CE19-450B-8DFB-9E89BF159C0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09" creationId="{2709ED42-2BA2-4257-B5FD-FEF3D861826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0" creationId="{8986E960-3A34-483D-8A57-BE02A57FE9F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1" creationId="{0F1571C0-01E5-4EC7-9F5D-13FF027EADF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2" creationId="{00FEE3A3-EE32-4B4B-9316-283381CB023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3" creationId="{EB141205-7956-410F-AB99-CB640BF9A62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4" creationId="{95CA19A2-BC9B-41FA-BCA9-42D0AC4444E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5" creationId="{9F709BEC-C912-4B4F-A127-967622BB0D5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6" creationId="{B613EAC0-3403-4CE1-B3CD-B9C60246206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7" creationId="{E3B64C9B-7760-47D7-9DD1-9675EA04904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8" creationId="{80DABAB9-3AF9-4D96-8723-C7F16772E59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19" creationId="{32A1583B-6054-4AAF-8712-E800BE1F6EC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0" creationId="{2CBEC3D4-35E1-480F-A914-6D573563412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1" creationId="{C9F3C366-B549-4A71-B3AD-B7D7D0FB27E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2" creationId="{C80520C8-1E96-4F4E-92E3-0AA70E097F3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3" creationId="{0824D714-DFB4-4935-96C9-96D52B83497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4" creationId="{CDDE0359-2AEC-4A41-9746-9D609887C3D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5" creationId="{1D8C7EBD-81F8-467B-A3B1-C66FEA45DE4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6" creationId="{A8E316AB-D9EE-4B86-8F50-82A2F104DC8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7" creationId="{14E8FF7E-5E36-468A-830B-169714A5E24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8" creationId="{0A3C8FEE-3657-485C-A9CF-41D2643A72A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29" creationId="{464A6E60-B0F3-4C37-8755-A194873E0F3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0" creationId="{B0E6D923-3106-445C-B466-09A83F11C7F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1" creationId="{F44AAD68-5737-401D-AFD5-B3E8F1FE6FA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2" creationId="{057963A6-525D-4B7A-B2BF-D5DD2E3F280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3" creationId="{C2B1F575-22DF-4A39-A558-ED2F000C034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4" creationId="{19575E2D-2F8B-4253-B787-A88FE491403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5" creationId="{FE389CDB-88BD-4453-A5BC-E0182D464A9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6" creationId="{5311E942-D869-4FE3-B262-C16B4BB40B7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7" creationId="{B6EAAF09-8649-4429-9B4A-53E605E0DDD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8" creationId="{14C06C53-71BB-4B94-AE1E-087F735EF8F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39" creationId="{782FFFF3-8113-4893-90AB-D32C38CA95F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0" creationId="{F6CBDF1A-4C71-40DB-BD49-7B7E3E85BD2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1" creationId="{D1357ECC-3B05-46FB-AC06-B8507325CD0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2" creationId="{4C72B318-B6AC-49A9-BB77-B22D50A2DE0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3" creationId="{FD1DE27E-7BD8-41DA-A0F7-573F419CD6C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4" creationId="{D740F2C9-EC9C-430D-9BD7-8EA3E9D79A2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5" creationId="{172E85A9-0201-4EAA-AD2C-1F6E162BE77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6" creationId="{CD29488E-9E3F-4814-BD33-803CB5C7712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7" creationId="{675F74A1-A9CA-464E-85AC-4CC993D28BB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8" creationId="{E95C43A0-7D26-406B-82A3-08E7C7DF115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49" creationId="{FA44D4D2-F072-44B8-8A5E-49579CA6D34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0" creationId="{249E7FDD-3E8E-48D3-9AF3-2FB3BCDD9BF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1" creationId="{AA6C9978-3423-4449-BD8A-952CA44B50E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2" creationId="{D6A97368-D5D9-42AD-B270-479733514FA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3" creationId="{95B0B133-2461-48C2-B19A-1E31B54F929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4" creationId="{D04F28DA-DD2E-4948-ADBA-E98AA7938B5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5" creationId="{17C8CCE0-C266-4B88-BE77-40DC2742EFD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6" creationId="{31CADB06-34E0-4071-A3B3-5827EA46BDF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7" creationId="{9D72C2CC-0A94-4324-97C0-7887516D060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8" creationId="{DD42E2D0-9C2D-42EC-975D-7CB8E113F7C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59" creationId="{B09C38E1-A566-419A-934F-A86D07C4A93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0" creationId="{A1169D2B-46B6-4E18-ACC2-321D9F6FE8C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1" creationId="{C31E9BB5-3A3B-4F39-82D4-50EC208EABD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2" creationId="{0C1CA9AB-4B6F-4F1A-AF8D-45FF3CC21F6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3" creationId="{ABE5D36B-BEEE-42D0-826F-CC67DAE99BC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4" creationId="{1C542B34-E78B-47BE-8E23-2CA17EDA3CE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5" creationId="{32A0711C-1F6D-4507-BCB9-EF679119754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6" creationId="{E91C0112-BE5D-4826-8930-6A7E88755B0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7" creationId="{D9F2A303-583D-4C07-8027-3A240042B33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8" creationId="{7A0FBFDE-34D6-4DB2-A3C2-321F93BE320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69" creationId="{13EC6059-1B91-4885-939B-998216E1E34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70" creationId="{B9883C00-60C4-42C6-AE70-3BA6FBC8FCE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71" creationId="{047C2077-59BD-4D1F-BE1B-C371721BA1F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772" creationId="{C1625946-91D2-4FE6-AA2D-DE7B8FB9DF5C}"/>
          </ac:spMkLst>
        </pc:spChg>
        <pc:spChg chg="mod">
          <ac:chgData name="Xin Zhang (FA Talent)" userId="474f572f-8271-4f60-858e-cee871e0aec6" providerId="ADAL" clId="{82FA2526-2325-487C-9F25-B0C9B387758D}" dt="2021-09-29T11:04:05.972" v="11097"/>
          <ac:spMkLst>
            <pc:docMk/>
            <pc:sldMk cId="1244102434" sldId="278"/>
            <ac:spMk id="775" creationId="{C8B19DEE-F65B-49F7-833B-A946F2A3F4B3}"/>
          </ac:spMkLst>
        </pc:spChg>
        <pc:spChg chg="mod">
          <ac:chgData name="Xin Zhang (FA Talent)" userId="474f572f-8271-4f60-858e-cee871e0aec6" providerId="ADAL" clId="{82FA2526-2325-487C-9F25-B0C9B387758D}" dt="2021-09-29T11:04:05.989" v="11107"/>
          <ac:spMkLst>
            <pc:docMk/>
            <pc:sldMk cId="1244102434" sldId="278"/>
            <ac:spMk id="776" creationId="{09A16F5E-B8FC-4858-B954-94B60264D4E2}"/>
          </ac:spMkLst>
        </pc:spChg>
        <pc:spChg chg="mod">
          <ac:chgData name="Xin Zhang (FA Talent)" userId="474f572f-8271-4f60-858e-cee871e0aec6" providerId="ADAL" clId="{82FA2526-2325-487C-9F25-B0C9B387758D}" dt="2021-09-29T11:04:06.011" v="11121"/>
          <ac:spMkLst>
            <pc:docMk/>
            <pc:sldMk cId="1244102434" sldId="278"/>
            <ac:spMk id="777" creationId="{E05F83CF-C607-4CD7-889A-CCE332FEBDAA}"/>
          </ac:spMkLst>
        </pc:spChg>
        <pc:spChg chg="mod">
          <ac:chgData name="Xin Zhang (FA Talent)" userId="474f572f-8271-4f60-858e-cee871e0aec6" providerId="ADAL" clId="{82FA2526-2325-487C-9F25-B0C9B387758D}" dt="2021-09-29T11:04:06.031" v="11133"/>
          <ac:spMkLst>
            <pc:docMk/>
            <pc:sldMk cId="1244102434" sldId="278"/>
            <ac:spMk id="778" creationId="{BEC21752-99C1-4930-AA08-714F251746FC}"/>
          </ac:spMkLst>
        </pc:spChg>
        <pc:spChg chg="mod">
          <ac:chgData name="Xin Zhang (FA Talent)" userId="474f572f-8271-4f60-858e-cee871e0aec6" providerId="ADAL" clId="{82FA2526-2325-487C-9F25-B0C9B387758D}" dt="2021-09-29T11:04:06.051" v="11146"/>
          <ac:spMkLst>
            <pc:docMk/>
            <pc:sldMk cId="1244102434" sldId="278"/>
            <ac:spMk id="779" creationId="{63327270-E0EB-4A8F-822F-48F45D71CA45}"/>
          </ac:spMkLst>
        </pc:spChg>
        <pc:spChg chg="mod">
          <ac:chgData name="Xin Zhang (FA Talent)" userId="474f572f-8271-4f60-858e-cee871e0aec6" providerId="ADAL" clId="{82FA2526-2325-487C-9F25-B0C9B387758D}" dt="2021-09-29T11:04:06.069" v="11157"/>
          <ac:spMkLst>
            <pc:docMk/>
            <pc:sldMk cId="1244102434" sldId="278"/>
            <ac:spMk id="780" creationId="{3B4A900B-D9AA-439C-A88E-8F56A2621582}"/>
          </ac:spMkLst>
        </pc:spChg>
        <pc:spChg chg="mod">
          <ac:chgData name="Xin Zhang (FA Talent)" userId="474f572f-8271-4f60-858e-cee871e0aec6" providerId="ADAL" clId="{82FA2526-2325-487C-9F25-B0C9B387758D}" dt="2021-09-29T11:04:06.091" v="11169"/>
          <ac:spMkLst>
            <pc:docMk/>
            <pc:sldMk cId="1244102434" sldId="278"/>
            <ac:spMk id="781" creationId="{CE8F40BC-B76A-4637-93CB-DF74851B93B3}"/>
          </ac:spMkLst>
        </pc:spChg>
        <pc:spChg chg="mod">
          <ac:chgData name="Xin Zhang (FA Talent)" userId="474f572f-8271-4f60-858e-cee871e0aec6" providerId="ADAL" clId="{82FA2526-2325-487C-9F25-B0C9B387758D}" dt="2021-09-29T11:04:06.119" v="11182"/>
          <ac:spMkLst>
            <pc:docMk/>
            <pc:sldMk cId="1244102434" sldId="278"/>
            <ac:spMk id="782" creationId="{6510262D-6373-4336-BCC3-CC12A7BEADF6}"/>
          </ac:spMkLst>
        </pc:spChg>
        <pc:spChg chg="mod">
          <ac:chgData name="Xin Zhang (FA Talent)" userId="474f572f-8271-4f60-858e-cee871e0aec6" providerId="ADAL" clId="{82FA2526-2325-487C-9F25-B0C9B387758D}" dt="2021-09-29T11:04:06.140" v="11193"/>
          <ac:spMkLst>
            <pc:docMk/>
            <pc:sldMk cId="1244102434" sldId="278"/>
            <ac:spMk id="783" creationId="{469ED260-50B3-4845-9CDD-BAC0F6AF4B78}"/>
          </ac:spMkLst>
        </pc:spChg>
        <pc:spChg chg="mod">
          <ac:chgData name="Xin Zhang (FA Talent)" userId="474f572f-8271-4f60-858e-cee871e0aec6" providerId="ADAL" clId="{82FA2526-2325-487C-9F25-B0C9B387758D}" dt="2021-09-29T11:04:06.161" v="11205"/>
          <ac:spMkLst>
            <pc:docMk/>
            <pc:sldMk cId="1244102434" sldId="278"/>
            <ac:spMk id="784" creationId="{9B8C52D6-D665-4D79-A849-A5B595B8B63C}"/>
          </ac:spMkLst>
        </pc:spChg>
        <pc:spChg chg="mod">
          <ac:chgData name="Xin Zhang (FA Talent)" userId="474f572f-8271-4f60-858e-cee871e0aec6" providerId="ADAL" clId="{82FA2526-2325-487C-9F25-B0C9B387758D}" dt="2021-09-29T11:04:06.184" v="11217"/>
          <ac:spMkLst>
            <pc:docMk/>
            <pc:sldMk cId="1244102434" sldId="278"/>
            <ac:spMk id="785" creationId="{3E5B2018-AEBD-4C44-AD15-BD6795BC464A}"/>
          </ac:spMkLst>
        </pc:spChg>
        <pc:spChg chg="mod">
          <ac:chgData name="Xin Zhang (FA Talent)" userId="474f572f-8271-4f60-858e-cee871e0aec6" providerId="ADAL" clId="{82FA2526-2325-487C-9F25-B0C9B387758D}" dt="2021-09-29T11:04:06.204" v="11229"/>
          <ac:spMkLst>
            <pc:docMk/>
            <pc:sldMk cId="1244102434" sldId="278"/>
            <ac:spMk id="786" creationId="{AD6B5B1D-6161-4576-B2DC-7D1C601D0105}"/>
          </ac:spMkLst>
        </pc:spChg>
        <pc:spChg chg="mod">
          <ac:chgData name="Xin Zhang (FA Talent)" userId="474f572f-8271-4f60-858e-cee871e0aec6" providerId="ADAL" clId="{82FA2526-2325-487C-9F25-B0C9B387758D}" dt="2021-09-29T11:04:06.225" v="11241"/>
          <ac:spMkLst>
            <pc:docMk/>
            <pc:sldMk cId="1244102434" sldId="278"/>
            <ac:spMk id="787" creationId="{97F50003-20E9-42BE-8630-0D5F54B66DD3}"/>
          </ac:spMkLst>
        </pc:spChg>
        <pc:spChg chg="mod">
          <ac:chgData name="Xin Zhang (FA Talent)" userId="474f572f-8271-4f60-858e-cee871e0aec6" providerId="ADAL" clId="{82FA2526-2325-487C-9F25-B0C9B387758D}" dt="2021-09-29T11:04:06.246" v="11253"/>
          <ac:spMkLst>
            <pc:docMk/>
            <pc:sldMk cId="1244102434" sldId="278"/>
            <ac:spMk id="788" creationId="{09A075FD-E40D-44AE-A95D-3D343021D8A8}"/>
          </ac:spMkLst>
        </pc:spChg>
        <pc:spChg chg="mod">
          <ac:chgData name="Xin Zhang (FA Talent)" userId="474f572f-8271-4f60-858e-cee871e0aec6" providerId="ADAL" clId="{82FA2526-2325-487C-9F25-B0C9B387758D}" dt="2021-09-29T11:04:06.267" v="11265"/>
          <ac:spMkLst>
            <pc:docMk/>
            <pc:sldMk cId="1244102434" sldId="278"/>
            <ac:spMk id="789" creationId="{BA74D5B1-FF40-4D97-9409-EF785FC30C66}"/>
          </ac:spMkLst>
        </pc:spChg>
        <pc:spChg chg="mod">
          <ac:chgData name="Xin Zhang (FA Talent)" userId="474f572f-8271-4f60-858e-cee871e0aec6" providerId="ADAL" clId="{82FA2526-2325-487C-9F25-B0C9B387758D}" dt="2021-09-29T11:04:06.288" v="11277"/>
          <ac:spMkLst>
            <pc:docMk/>
            <pc:sldMk cId="1244102434" sldId="278"/>
            <ac:spMk id="790" creationId="{D0B6247C-C5C8-45A4-B84A-4D4DE4397A78}"/>
          </ac:spMkLst>
        </pc:spChg>
        <pc:spChg chg="mod">
          <ac:chgData name="Xin Zhang (FA Talent)" userId="474f572f-8271-4f60-858e-cee871e0aec6" providerId="ADAL" clId="{82FA2526-2325-487C-9F25-B0C9B387758D}" dt="2021-09-29T11:04:06.309" v="11289"/>
          <ac:spMkLst>
            <pc:docMk/>
            <pc:sldMk cId="1244102434" sldId="278"/>
            <ac:spMk id="791" creationId="{9D1FEB18-F557-4E57-9E27-7CFDAD765722}"/>
          </ac:spMkLst>
        </pc:spChg>
        <pc:spChg chg="mod">
          <ac:chgData name="Xin Zhang (FA Talent)" userId="474f572f-8271-4f60-858e-cee871e0aec6" providerId="ADAL" clId="{82FA2526-2325-487C-9F25-B0C9B387758D}" dt="2021-09-29T11:04:06.330" v="11301"/>
          <ac:spMkLst>
            <pc:docMk/>
            <pc:sldMk cId="1244102434" sldId="278"/>
            <ac:spMk id="792" creationId="{D6B6394E-DFC6-4113-9D5D-C848BAFC264E}"/>
          </ac:spMkLst>
        </pc:spChg>
        <pc:spChg chg="mod">
          <ac:chgData name="Xin Zhang (FA Talent)" userId="474f572f-8271-4f60-858e-cee871e0aec6" providerId="ADAL" clId="{82FA2526-2325-487C-9F25-B0C9B387758D}" dt="2021-09-29T11:04:06.350" v="11313"/>
          <ac:spMkLst>
            <pc:docMk/>
            <pc:sldMk cId="1244102434" sldId="278"/>
            <ac:spMk id="793" creationId="{F27C10E1-D3E9-4E60-A1D7-A33C5B85136E}"/>
          </ac:spMkLst>
        </pc:spChg>
        <pc:spChg chg="mod">
          <ac:chgData name="Xin Zhang (FA Talent)" userId="474f572f-8271-4f60-858e-cee871e0aec6" providerId="ADAL" clId="{82FA2526-2325-487C-9F25-B0C9B387758D}" dt="2021-09-29T11:04:06.369" v="11324"/>
          <ac:spMkLst>
            <pc:docMk/>
            <pc:sldMk cId="1244102434" sldId="278"/>
            <ac:spMk id="794" creationId="{E429D77B-D504-424D-8AF6-B001AFA49095}"/>
          </ac:spMkLst>
        </pc:spChg>
        <pc:spChg chg="mod">
          <ac:chgData name="Xin Zhang (FA Talent)" userId="474f572f-8271-4f60-858e-cee871e0aec6" providerId="ADAL" clId="{82FA2526-2325-487C-9F25-B0C9B387758D}" dt="2021-09-29T11:04:06.389" v="11336"/>
          <ac:spMkLst>
            <pc:docMk/>
            <pc:sldMk cId="1244102434" sldId="278"/>
            <ac:spMk id="795" creationId="{D9312969-978C-4996-A22D-BE33FADD5C59}"/>
          </ac:spMkLst>
        </pc:spChg>
        <pc:spChg chg="mod">
          <ac:chgData name="Xin Zhang (FA Talent)" userId="474f572f-8271-4f60-858e-cee871e0aec6" providerId="ADAL" clId="{82FA2526-2325-487C-9F25-B0C9B387758D}" dt="2021-09-29T11:04:06.410" v="11348"/>
          <ac:spMkLst>
            <pc:docMk/>
            <pc:sldMk cId="1244102434" sldId="278"/>
            <ac:spMk id="796" creationId="{59CC23FA-3CA2-4429-AF1B-6017B99DBD6F}"/>
          </ac:spMkLst>
        </pc:spChg>
        <pc:spChg chg="mod">
          <ac:chgData name="Xin Zhang (FA Talent)" userId="474f572f-8271-4f60-858e-cee871e0aec6" providerId="ADAL" clId="{82FA2526-2325-487C-9F25-B0C9B387758D}" dt="2021-09-29T11:04:06.429" v="11360"/>
          <ac:spMkLst>
            <pc:docMk/>
            <pc:sldMk cId="1244102434" sldId="278"/>
            <ac:spMk id="797" creationId="{0DDF5F11-5A20-4AE3-9CC1-58E273D74C58}"/>
          </ac:spMkLst>
        </pc:spChg>
        <pc:spChg chg="mod">
          <ac:chgData name="Xin Zhang (FA Talent)" userId="474f572f-8271-4f60-858e-cee871e0aec6" providerId="ADAL" clId="{82FA2526-2325-487C-9F25-B0C9B387758D}" dt="2021-09-29T11:04:06.447" v="11372"/>
          <ac:spMkLst>
            <pc:docMk/>
            <pc:sldMk cId="1244102434" sldId="278"/>
            <ac:spMk id="798" creationId="{6596D4C1-6834-48FE-91B4-C532AF2E046B}"/>
          </ac:spMkLst>
        </pc:spChg>
        <pc:spChg chg="mod">
          <ac:chgData name="Xin Zhang (FA Talent)" userId="474f572f-8271-4f60-858e-cee871e0aec6" providerId="ADAL" clId="{82FA2526-2325-487C-9F25-B0C9B387758D}" dt="2021-09-29T11:04:06.464" v="11383"/>
          <ac:spMkLst>
            <pc:docMk/>
            <pc:sldMk cId="1244102434" sldId="278"/>
            <ac:spMk id="799" creationId="{80417D77-09B1-4731-8DDE-4F4E7B1EF6A2}"/>
          </ac:spMkLst>
        </pc:spChg>
        <pc:spChg chg="mod">
          <ac:chgData name="Xin Zhang (FA Talent)" userId="474f572f-8271-4f60-858e-cee871e0aec6" providerId="ADAL" clId="{82FA2526-2325-487C-9F25-B0C9B387758D}" dt="2021-09-29T11:04:06.482" v="11395"/>
          <ac:spMkLst>
            <pc:docMk/>
            <pc:sldMk cId="1244102434" sldId="278"/>
            <ac:spMk id="800" creationId="{5BA23753-7B1D-4AC2-8631-B20AC8B7C697}"/>
          </ac:spMkLst>
        </pc:spChg>
        <pc:spChg chg="mod">
          <ac:chgData name="Xin Zhang (FA Talent)" userId="474f572f-8271-4f60-858e-cee871e0aec6" providerId="ADAL" clId="{82FA2526-2325-487C-9F25-B0C9B387758D}" dt="2021-09-29T11:04:06.500" v="11406"/>
          <ac:spMkLst>
            <pc:docMk/>
            <pc:sldMk cId="1244102434" sldId="278"/>
            <ac:spMk id="801" creationId="{2EF9E9EA-6B4C-4CC8-A46A-59FD66E3C98F}"/>
          </ac:spMkLst>
        </pc:spChg>
        <pc:spChg chg="mod">
          <ac:chgData name="Xin Zhang (FA Talent)" userId="474f572f-8271-4f60-858e-cee871e0aec6" providerId="ADAL" clId="{82FA2526-2325-487C-9F25-B0C9B387758D}" dt="2021-09-29T11:04:06.517" v="11418"/>
          <ac:spMkLst>
            <pc:docMk/>
            <pc:sldMk cId="1244102434" sldId="278"/>
            <ac:spMk id="802" creationId="{4D25DECB-0619-42D0-BF8D-CF3325CB78B4}"/>
          </ac:spMkLst>
        </pc:spChg>
        <pc:spChg chg="mod">
          <ac:chgData name="Xin Zhang (FA Talent)" userId="474f572f-8271-4f60-858e-cee871e0aec6" providerId="ADAL" clId="{82FA2526-2325-487C-9F25-B0C9B387758D}" dt="2021-09-29T11:04:06.535" v="11429"/>
          <ac:spMkLst>
            <pc:docMk/>
            <pc:sldMk cId="1244102434" sldId="278"/>
            <ac:spMk id="803" creationId="{A5CBC558-FC66-4F4C-941A-73F14EFDA426}"/>
          </ac:spMkLst>
        </pc:spChg>
        <pc:spChg chg="mod">
          <ac:chgData name="Xin Zhang (FA Talent)" userId="474f572f-8271-4f60-858e-cee871e0aec6" providerId="ADAL" clId="{82FA2526-2325-487C-9F25-B0C9B387758D}" dt="2021-09-29T11:04:06.555" v="11442"/>
          <ac:spMkLst>
            <pc:docMk/>
            <pc:sldMk cId="1244102434" sldId="278"/>
            <ac:spMk id="804" creationId="{7C2EA502-E876-41BD-8B45-C4B1446EF99F}"/>
          </ac:spMkLst>
        </pc:spChg>
        <pc:spChg chg="mod">
          <ac:chgData name="Xin Zhang (FA Talent)" userId="474f572f-8271-4f60-858e-cee871e0aec6" providerId="ADAL" clId="{82FA2526-2325-487C-9F25-B0C9B387758D}" dt="2021-09-29T11:04:06.571" v="11452"/>
          <ac:spMkLst>
            <pc:docMk/>
            <pc:sldMk cId="1244102434" sldId="278"/>
            <ac:spMk id="805" creationId="{ECC29C0A-9654-4547-96A5-A8660B6D4C71}"/>
          </ac:spMkLst>
        </pc:spChg>
        <pc:spChg chg="mod">
          <ac:chgData name="Xin Zhang (FA Talent)" userId="474f572f-8271-4f60-858e-cee871e0aec6" providerId="ADAL" clId="{82FA2526-2325-487C-9F25-B0C9B387758D}" dt="2021-09-29T11:04:06.588" v="11464"/>
          <ac:spMkLst>
            <pc:docMk/>
            <pc:sldMk cId="1244102434" sldId="278"/>
            <ac:spMk id="806" creationId="{A142F634-A2DE-4B06-B712-E9A78581B569}"/>
          </ac:spMkLst>
        </pc:spChg>
        <pc:spChg chg="mod">
          <ac:chgData name="Xin Zhang (FA Talent)" userId="474f572f-8271-4f60-858e-cee871e0aec6" providerId="ADAL" clId="{82FA2526-2325-487C-9F25-B0C9B387758D}" dt="2021-09-29T11:04:06.607" v="11476"/>
          <ac:spMkLst>
            <pc:docMk/>
            <pc:sldMk cId="1244102434" sldId="278"/>
            <ac:spMk id="807" creationId="{7D721BDE-E96A-43EF-8645-0C6918384204}"/>
          </ac:spMkLst>
        </pc:spChg>
        <pc:spChg chg="mod">
          <ac:chgData name="Xin Zhang (FA Talent)" userId="474f572f-8271-4f60-858e-cee871e0aec6" providerId="ADAL" clId="{82FA2526-2325-487C-9F25-B0C9B387758D}" dt="2021-09-29T11:04:06.625" v="11488"/>
          <ac:spMkLst>
            <pc:docMk/>
            <pc:sldMk cId="1244102434" sldId="278"/>
            <ac:spMk id="808" creationId="{DF82640A-4108-4374-88A1-DD04356817F9}"/>
          </ac:spMkLst>
        </pc:spChg>
        <pc:spChg chg="mod">
          <ac:chgData name="Xin Zhang (FA Talent)" userId="474f572f-8271-4f60-858e-cee871e0aec6" providerId="ADAL" clId="{82FA2526-2325-487C-9F25-B0C9B387758D}" dt="2021-09-29T11:04:06.643" v="11500"/>
          <ac:spMkLst>
            <pc:docMk/>
            <pc:sldMk cId="1244102434" sldId="278"/>
            <ac:spMk id="809" creationId="{5E7593F3-DAB9-4399-A46F-8BFE38DE0E56}"/>
          </ac:spMkLst>
        </pc:spChg>
        <pc:spChg chg="mod">
          <ac:chgData name="Xin Zhang (FA Talent)" userId="474f572f-8271-4f60-858e-cee871e0aec6" providerId="ADAL" clId="{82FA2526-2325-487C-9F25-B0C9B387758D}" dt="2021-09-29T11:04:06.661" v="11512"/>
          <ac:spMkLst>
            <pc:docMk/>
            <pc:sldMk cId="1244102434" sldId="278"/>
            <ac:spMk id="810" creationId="{FB69BAE0-BEB9-44FD-AF04-E0D783E3B945}"/>
          </ac:spMkLst>
        </pc:spChg>
        <pc:spChg chg="mod">
          <ac:chgData name="Xin Zhang (FA Talent)" userId="474f572f-8271-4f60-858e-cee871e0aec6" providerId="ADAL" clId="{82FA2526-2325-487C-9F25-B0C9B387758D}" dt="2021-09-29T11:04:06.679" v="11524"/>
          <ac:spMkLst>
            <pc:docMk/>
            <pc:sldMk cId="1244102434" sldId="278"/>
            <ac:spMk id="811" creationId="{FC6EC4DD-1AA0-4D44-8408-1208BE55CD8A}"/>
          </ac:spMkLst>
        </pc:spChg>
        <pc:spChg chg="mod">
          <ac:chgData name="Xin Zhang (FA Talent)" userId="474f572f-8271-4f60-858e-cee871e0aec6" providerId="ADAL" clId="{82FA2526-2325-487C-9F25-B0C9B387758D}" dt="2021-09-29T11:04:06.697" v="11536"/>
          <ac:spMkLst>
            <pc:docMk/>
            <pc:sldMk cId="1244102434" sldId="278"/>
            <ac:spMk id="812" creationId="{35D1CFE5-B00F-43AD-9345-00CC1430DBAC}"/>
          </ac:spMkLst>
        </pc:spChg>
        <pc:spChg chg="mod">
          <ac:chgData name="Xin Zhang (FA Talent)" userId="474f572f-8271-4f60-858e-cee871e0aec6" providerId="ADAL" clId="{82FA2526-2325-487C-9F25-B0C9B387758D}" dt="2021-09-29T11:04:06.715" v="11548"/>
          <ac:spMkLst>
            <pc:docMk/>
            <pc:sldMk cId="1244102434" sldId="278"/>
            <ac:spMk id="813" creationId="{E9FAE515-0501-4435-8B9B-04076BF8B460}"/>
          </ac:spMkLst>
        </pc:spChg>
        <pc:spChg chg="mod">
          <ac:chgData name="Xin Zhang (FA Talent)" userId="474f572f-8271-4f60-858e-cee871e0aec6" providerId="ADAL" clId="{82FA2526-2325-487C-9F25-B0C9B387758D}" dt="2021-09-29T11:04:06.737" v="11560"/>
          <ac:spMkLst>
            <pc:docMk/>
            <pc:sldMk cId="1244102434" sldId="278"/>
            <ac:spMk id="814" creationId="{A8436FF2-3653-4627-B0F0-0A8408CD2D3E}"/>
          </ac:spMkLst>
        </pc:spChg>
        <pc:spChg chg="mod">
          <ac:chgData name="Xin Zhang (FA Talent)" userId="474f572f-8271-4f60-858e-cee871e0aec6" providerId="ADAL" clId="{82FA2526-2325-487C-9F25-B0C9B387758D}" dt="2021-09-29T11:04:06.757" v="11572"/>
          <ac:spMkLst>
            <pc:docMk/>
            <pc:sldMk cId="1244102434" sldId="278"/>
            <ac:spMk id="815" creationId="{9DD4C06A-597C-4336-B521-45A8547B5F6D}"/>
          </ac:spMkLst>
        </pc:spChg>
        <pc:spChg chg="mod">
          <ac:chgData name="Xin Zhang (FA Talent)" userId="474f572f-8271-4f60-858e-cee871e0aec6" providerId="ADAL" clId="{82FA2526-2325-487C-9F25-B0C9B387758D}" dt="2021-09-29T11:04:06.776" v="11584"/>
          <ac:spMkLst>
            <pc:docMk/>
            <pc:sldMk cId="1244102434" sldId="278"/>
            <ac:spMk id="816" creationId="{D8BA0576-AFCD-4D97-A5B4-9EE2C40D270E}"/>
          </ac:spMkLst>
        </pc:spChg>
        <pc:spChg chg="mod">
          <ac:chgData name="Xin Zhang (FA Talent)" userId="474f572f-8271-4f60-858e-cee871e0aec6" providerId="ADAL" clId="{82FA2526-2325-487C-9F25-B0C9B387758D}" dt="2021-09-29T11:04:06.794" v="11596"/>
          <ac:spMkLst>
            <pc:docMk/>
            <pc:sldMk cId="1244102434" sldId="278"/>
            <ac:spMk id="817" creationId="{16AED74B-5AB7-44F1-BC7C-E87CFBBC6A7A}"/>
          </ac:spMkLst>
        </pc:spChg>
        <pc:spChg chg="mod">
          <ac:chgData name="Xin Zhang (FA Talent)" userId="474f572f-8271-4f60-858e-cee871e0aec6" providerId="ADAL" clId="{82FA2526-2325-487C-9F25-B0C9B387758D}" dt="2021-09-29T11:04:06.816" v="11608"/>
          <ac:spMkLst>
            <pc:docMk/>
            <pc:sldMk cId="1244102434" sldId="278"/>
            <ac:spMk id="818" creationId="{EDD64070-B167-41D5-9001-C3E935C40C46}"/>
          </ac:spMkLst>
        </pc:spChg>
        <pc:spChg chg="mod">
          <ac:chgData name="Xin Zhang (FA Talent)" userId="474f572f-8271-4f60-858e-cee871e0aec6" providerId="ADAL" clId="{82FA2526-2325-487C-9F25-B0C9B387758D}" dt="2021-09-29T11:04:05.063" v="10529"/>
          <ac:spMkLst>
            <pc:docMk/>
            <pc:sldMk cId="1244102434" sldId="278"/>
            <ac:spMk id="819" creationId="{A7414B1F-74A5-4DE0-8751-CB68C16EDEA6}"/>
          </ac:spMkLst>
        </pc:spChg>
        <pc:spChg chg="mod">
          <ac:chgData name="Xin Zhang (FA Talent)" userId="474f572f-8271-4f60-858e-cee871e0aec6" providerId="ADAL" clId="{82FA2526-2325-487C-9F25-B0C9B387758D}" dt="2021-09-29T11:04:05.104" v="10554"/>
          <ac:spMkLst>
            <pc:docMk/>
            <pc:sldMk cId="1244102434" sldId="278"/>
            <ac:spMk id="820" creationId="{EA937821-6B8C-48E5-9E2B-78526256C0F2}"/>
          </ac:spMkLst>
        </pc:spChg>
        <pc:spChg chg="mod">
          <ac:chgData name="Xin Zhang (FA Talent)" userId="474f572f-8271-4f60-858e-cee871e0aec6" providerId="ADAL" clId="{82FA2526-2325-487C-9F25-B0C9B387758D}" dt="2021-09-29T11:04:05.143" v="10576"/>
          <ac:spMkLst>
            <pc:docMk/>
            <pc:sldMk cId="1244102434" sldId="278"/>
            <ac:spMk id="821" creationId="{5928434D-98DA-4D0A-ABE1-EA0CCFF5AC7C}"/>
          </ac:spMkLst>
        </pc:spChg>
        <pc:spChg chg="mod">
          <ac:chgData name="Xin Zhang (FA Talent)" userId="474f572f-8271-4f60-858e-cee871e0aec6" providerId="ADAL" clId="{82FA2526-2325-487C-9F25-B0C9B387758D}" dt="2021-09-29T11:04:05.181" v="10600"/>
          <ac:spMkLst>
            <pc:docMk/>
            <pc:sldMk cId="1244102434" sldId="278"/>
            <ac:spMk id="822" creationId="{E327F11C-04DB-4404-8A5B-B0501C36C25B}"/>
          </ac:spMkLst>
        </pc:spChg>
        <pc:spChg chg="mod">
          <ac:chgData name="Xin Zhang (FA Talent)" userId="474f572f-8271-4f60-858e-cee871e0aec6" providerId="ADAL" clId="{82FA2526-2325-487C-9F25-B0C9B387758D}" dt="2021-09-29T11:04:05.209" v="10619"/>
          <ac:spMkLst>
            <pc:docMk/>
            <pc:sldMk cId="1244102434" sldId="278"/>
            <ac:spMk id="823" creationId="{F69547AB-08E4-4F8E-B9F1-E3F85AF9B526}"/>
          </ac:spMkLst>
        </pc:spChg>
        <pc:spChg chg="mod">
          <ac:chgData name="Xin Zhang (FA Talent)" userId="474f572f-8271-4f60-858e-cee871e0aec6" providerId="ADAL" clId="{82FA2526-2325-487C-9F25-B0C9B387758D}" dt="2021-09-29T11:04:05.226" v="10630"/>
          <ac:spMkLst>
            <pc:docMk/>
            <pc:sldMk cId="1244102434" sldId="278"/>
            <ac:spMk id="824" creationId="{7607908D-D84A-4C3C-B842-2B8BBB458A2A}"/>
          </ac:spMkLst>
        </pc:spChg>
        <pc:spChg chg="mod">
          <ac:chgData name="Xin Zhang (FA Talent)" userId="474f572f-8271-4f60-858e-cee871e0aec6" providerId="ADAL" clId="{82FA2526-2325-487C-9F25-B0C9B387758D}" dt="2021-09-29T11:04:05.243" v="10640"/>
          <ac:spMkLst>
            <pc:docMk/>
            <pc:sldMk cId="1244102434" sldId="278"/>
            <ac:spMk id="825" creationId="{4A67B35C-3202-4646-9727-61657D428FF2}"/>
          </ac:spMkLst>
        </pc:spChg>
        <pc:spChg chg="mod">
          <ac:chgData name="Xin Zhang (FA Talent)" userId="474f572f-8271-4f60-858e-cee871e0aec6" providerId="ADAL" clId="{82FA2526-2325-487C-9F25-B0C9B387758D}" dt="2021-09-29T11:04:05.262" v="10653"/>
          <ac:spMkLst>
            <pc:docMk/>
            <pc:sldMk cId="1244102434" sldId="278"/>
            <ac:spMk id="826" creationId="{F724312C-FFC0-4679-9476-FE43A04460E4}"/>
          </ac:spMkLst>
        </pc:spChg>
        <pc:spChg chg="mod">
          <ac:chgData name="Xin Zhang (FA Talent)" userId="474f572f-8271-4f60-858e-cee871e0aec6" providerId="ADAL" clId="{82FA2526-2325-487C-9F25-B0C9B387758D}" dt="2021-09-29T11:04:05.281" v="10666"/>
          <ac:spMkLst>
            <pc:docMk/>
            <pc:sldMk cId="1244102434" sldId="278"/>
            <ac:spMk id="827" creationId="{530CDFF8-0231-4774-970D-831C13B8B377}"/>
          </ac:spMkLst>
        </pc:spChg>
        <pc:spChg chg="mod">
          <ac:chgData name="Xin Zhang (FA Talent)" userId="474f572f-8271-4f60-858e-cee871e0aec6" providerId="ADAL" clId="{82FA2526-2325-487C-9F25-B0C9B387758D}" dt="2021-09-29T11:04:05.300" v="10678"/>
          <ac:spMkLst>
            <pc:docMk/>
            <pc:sldMk cId="1244102434" sldId="278"/>
            <ac:spMk id="828" creationId="{88CB5B4B-A795-48A8-89C9-3337CBD7C085}"/>
          </ac:spMkLst>
        </pc:spChg>
        <pc:spChg chg="mod">
          <ac:chgData name="Xin Zhang (FA Talent)" userId="474f572f-8271-4f60-858e-cee871e0aec6" providerId="ADAL" clId="{82FA2526-2325-487C-9F25-B0C9B387758D}" dt="2021-09-29T11:04:05.318" v="10689"/>
          <ac:spMkLst>
            <pc:docMk/>
            <pc:sldMk cId="1244102434" sldId="278"/>
            <ac:spMk id="829" creationId="{837485EA-4126-48F8-9D35-007224C9268D}"/>
          </ac:spMkLst>
        </pc:spChg>
        <pc:spChg chg="mod">
          <ac:chgData name="Xin Zhang (FA Talent)" userId="474f572f-8271-4f60-858e-cee871e0aec6" providerId="ADAL" clId="{82FA2526-2325-487C-9F25-B0C9B387758D}" dt="2021-09-29T11:04:05.338" v="10702"/>
          <ac:spMkLst>
            <pc:docMk/>
            <pc:sldMk cId="1244102434" sldId="278"/>
            <ac:spMk id="830" creationId="{F6AB4A68-F720-43B9-978D-1958833F4234}"/>
          </ac:spMkLst>
        </pc:spChg>
        <pc:spChg chg="mod">
          <ac:chgData name="Xin Zhang (FA Talent)" userId="474f572f-8271-4f60-858e-cee871e0aec6" providerId="ADAL" clId="{82FA2526-2325-487C-9F25-B0C9B387758D}" dt="2021-09-29T11:04:05.356" v="10713"/>
          <ac:spMkLst>
            <pc:docMk/>
            <pc:sldMk cId="1244102434" sldId="278"/>
            <ac:spMk id="831" creationId="{1B1F5E63-5F44-4BCE-B764-16C443723792}"/>
          </ac:spMkLst>
        </pc:spChg>
        <pc:spChg chg="mod">
          <ac:chgData name="Xin Zhang (FA Talent)" userId="474f572f-8271-4f60-858e-cee871e0aec6" providerId="ADAL" clId="{82FA2526-2325-487C-9F25-B0C9B387758D}" dt="2021-09-29T11:04:05.375" v="10725"/>
          <ac:spMkLst>
            <pc:docMk/>
            <pc:sldMk cId="1244102434" sldId="278"/>
            <ac:spMk id="832" creationId="{B63E013B-74E4-45A6-85AC-D0D99FD16A42}"/>
          </ac:spMkLst>
        </pc:spChg>
        <pc:spChg chg="mod">
          <ac:chgData name="Xin Zhang (FA Talent)" userId="474f572f-8271-4f60-858e-cee871e0aec6" providerId="ADAL" clId="{82FA2526-2325-487C-9F25-B0C9B387758D}" dt="2021-09-29T11:04:05.394" v="10737"/>
          <ac:spMkLst>
            <pc:docMk/>
            <pc:sldMk cId="1244102434" sldId="278"/>
            <ac:spMk id="833" creationId="{F6DDD040-D817-49C8-89E3-06D5E332C996}"/>
          </ac:spMkLst>
        </pc:spChg>
        <pc:spChg chg="mod">
          <ac:chgData name="Xin Zhang (FA Talent)" userId="474f572f-8271-4f60-858e-cee871e0aec6" providerId="ADAL" clId="{82FA2526-2325-487C-9F25-B0C9B387758D}" dt="2021-09-29T11:04:05.413" v="10749"/>
          <ac:spMkLst>
            <pc:docMk/>
            <pc:sldMk cId="1244102434" sldId="278"/>
            <ac:spMk id="834" creationId="{77140F04-A8CC-4026-AE02-59DF35A283FD}"/>
          </ac:spMkLst>
        </pc:spChg>
        <pc:spChg chg="mod">
          <ac:chgData name="Xin Zhang (FA Talent)" userId="474f572f-8271-4f60-858e-cee871e0aec6" providerId="ADAL" clId="{82FA2526-2325-487C-9F25-B0C9B387758D}" dt="2021-09-29T11:04:05.431" v="10760"/>
          <ac:spMkLst>
            <pc:docMk/>
            <pc:sldMk cId="1244102434" sldId="278"/>
            <ac:spMk id="835" creationId="{AB8CA479-BD6D-4909-ABF2-BAC7A0938485}"/>
          </ac:spMkLst>
        </pc:spChg>
        <pc:spChg chg="mod">
          <ac:chgData name="Xin Zhang (FA Talent)" userId="474f572f-8271-4f60-858e-cee871e0aec6" providerId="ADAL" clId="{82FA2526-2325-487C-9F25-B0C9B387758D}" dt="2021-09-29T11:04:05.449" v="10772"/>
          <ac:spMkLst>
            <pc:docMk/>
            <pc:sldMk cId="1244102434" sldId="278"/>
            <ac:spMk id="836" creationId="{B233B724-C1C8-4F37-95A2-4A1D49C33D2E}"/>
          </ac:spMkLst>
        </pc:spChg>
        <pc:spChg chg="mod">
          <ac:chgData name="Xin Zhang (FA Talent)" userId="474f572f-8271-4f60-858e-cee871e0aec6" providerId="ADAL" clId="{82FA2526-2325-487C-9F25-B0C9B387758D}" dt="2021-09-29T11:04:05.467" v="10784"/>
          <ac:spMkLst>
            <pc:docMk/>
            <pc:sldMk cId="1244102434" sldId="278"/>
            <ac:spMk id="837" creationId="{5157B7C1-D208-4A31-BC86-043D64C00A8D}"/>
          </ac:spMkLst>
        </pc:spChg>
        <pc:spChg chg="mod">
          <ac:chgData name="Xin Zhang (FA Talent)" userId="474f572f-8271-4f60-858e-cee871e0aec6" providerId="ADAL" clId="{82FA2526-2325-487C-9F25-B0C9B387758D}" dt="2021-09-29T11:04:05.486" v="10796"/>
          <ac:spMkLst>
            <pc:docMk/>
            <pc:sldMk cId="1244102434" sldId="278"/>
            <ac:spMk id="838" creationId="{0B4FE1C6-FF70-44D1-A110-FE01529FD130}"/>
          </ac:spMkLst>
        </pc:spChg>
        <pc:spChg chg="mod">
          <ac:chgData name="Xin Zhang (FA Talent)" userId="474f572f-8271-4f60-858e-cee871e0aec6" providerId="ADAL" clId="{82FA2526-2325-487C-9F25-B0C9B387758D}" dt="2021-09-29T11:04:05.505" v="10808"/>
          <ac:spMkLst>
            <pc:docMk/>
            <pc:sldMk cId="1244102434" sldId="278"/>
            <ac:spMk id="839" creationId="{64A2EDA8-2701-4609-B9DE-1D131C961AD1}"/>
          </ac:spMkLst>
        </pc:spChg>
        <pc:spChg chg="mod">
          <ac:chgData name="Xin Zhang (FA Talent)" userId="474f572f-8271-4f60-858e-cee871e0aec6" providerId="ADAL" clId="{82FA2526-2325-487C-9F25-B0C9B387758D}" dt="2021-09-29T11:04:05.525" v="10820"/>
          <ac:spMkLst>
            <pc:docMk/>
            <pc:sldMk cId="1244102434" sldId="278"/>
            <ac:spMk id="840" creationId="{3203ED44-D112-452A-BE39-6B039067D6FF}"/>
          </ac:spMkLst>
        </pc:spChg>
        <pc:spChg chg="mod">
          <ac:chgData name="Xin Zhang (FA Talent)" userId="474f572f-8271-4f60-858e-cee871e0aec6" providerId="ADAL" clId="{82FA2526-2325-487C-9F25-B0C9B387758D}" dt="2021-09-29T11:04:05.543" v="10832"/>
          <ac:spMkLst>
            <pc:docMk/>
            <pc:sldMk cId="1244102434" sldId="278"/>
            <ac:spMk id="841" creationId="{4CFE1E3B-E62D-45E7-A77A-696AB75595CD}"/>
          </ac:spMkLst>
        </pc:spChg>
        <pc:spChg chg="mod">
          <ac:chgData name="Xin Zhang (FA Talent)" userId="474f572f-8271-4f60-858e-cee871e0aec6" providerId="ADAL" clId="{82FA2526-2325-487C-9F25-B0C9B387758D}" dt="2021-09-29T11:04:05.561" v="10844"/>
          <ac:spMkLst>
            <pc:docMk/>
            <pc:sldMk cId="1244102434" sldId="278"/>
            <ac:spMk id="842" creationId="{F9D03E7C-587D-4712-B660-8BB4632A3405}"/>
          </ac:spMkLst>
        </pc:spChg>
        <pc:spChg chg="mod">
          <ac:chgData name="Xin Zhang (FA Talent)" userId="474f572f-8271-4f60-858e-cee871e0aec6" providerId="ADAL" clId="{82FA2526-2325-487C-9F25-B0C9B387758D}" dt="2021-09-29T11:04:05.582" v="10856"/>
          <ac:spMkLst>
            <pc:docMk/>
            <pc:sldMk cId="1244102434" sldId="278"/>
            <ac:spMk id="843" creationId="{1BE7CFA1-29CD-47B8-AE7F-A7AE4D077293}"/>
          </ac:spMkLst>
        </pc:spChg>
        <pc:spChg chg="mod">
          <ac:chgData name="Xin Zhang (FA Talent)" userId="474f572f-8271-4f60-858e-cee871e0aec6" providerId="ADAL" clId="{82FA2526-2325-487C-9F25-B0C9B387758D}" dt="2021-09-29T11:04:05.601" v="10868"/>
          <ac:spMkLst>
            <pc:docMk/>
            <pc:sldMk cId="1244102434" sldId="278"/>
            <ac:spMk id="844" creationId="{51B0813E-2F05-4748-96C9-3EB94F5F3E93}"/>
          </ac:spMkLst>
        </pc:spChg>
        <pc:spChg chg="mod">
          <ac:chgData name="Xin Zhang (FA Talent)" userId="474f572f-8271-4f60-858e-cee871e0aec6" providerId="ADAL" clId="{82FA2526-2325-487C-9F25-B0C9B387758D}" dt="2021-09-29T11:04:05.620" v="10880"/>
          <ac:spMkLst>
            <pc:docMk/>
            <pc:sldMk cId="1244102434" sldId="278"/>
            <ac:spMk id="845" creationId="{49956FDF-1AD8-41EF-9168-78A06D6A42F9}"/>
          </ac:spMkLst>
        </pc:spChg>
        <pc:spChg chg="mod">
          <ac:chgData name="Xin Zhang (FA Talent)" userId="474f572f-8271-4f60-858e-cee871e0aec6" providerId="ADAL" clId="{82FA2526-2325-487C-9F25-B0C9B387758D}" dt="2021-09-29T11:04:05.639" v="10892"/>
          <ac:spMkLst>
            <pc:docMk/>
            <pc:sldMk cId="1244102434" sldId="278"/>
            <ac:spMk id="846" creationId="{661963CE-461F-4667-B0F6-63F3B92E78F7}"/>
          </ac:spMkLst>
        </pc:spChg>
        <pc:spChg chg="mod">
          <ac:chgData name="Xin Zhang (FA Talent)" userId="474f572f-8271-4f60-858e-cee871e0aec6" providerId="ADAL" clId="{82FA2526-2325-487C-9F25-B0C9B387758D}" dt="2021-09-29T11:04:05.658" v="10904"/>
          <ac:spMkLst>
            <pc:docMk/>
            <pc:sldMk cId="1244102434" sldId="278"/>
            <ac:spMk id="847" creationId="{6B810CD1-80F1-413F-A2A6-01F647730A5E}"/>
          </ac:spMkLst>
        </pc:spChg>
        <pc:spChg chg="mod">
          <ac:chgData name="Xin Zhang (FA Talent)" userId="474f572f-8271-4f60-858e-cee871e0aec6" providerId="ADAL" clId="{82FA2526-2325-487C-9F25-B0C9B387758D}" dt="2021-09-29T11:04:05.679" v="10916"/>
          <ac:spMkLst>
            <pc:docMk/>
            <pc:sldMk cId="1244102434" sldId="278"/>
            <ac:spMk id="848" creationId="{B8669C3C-33E7-4CF1-A819-4B6B1E2A8FB3}"/>
          </ac:spMkLst>
        </pc:spChg>
        <pc:spChg chg="mod">
          <ac:chgData name="Xin Zhang (FA Talent)" userId="474f572f-8271-4f60-858e-cee871e0aec6" providerId="ADAL" clId="{82FA2526-2325-487C-9F25-B0C9B387758D}" dt="2021-09-29T11:04:05.698" v="10928"/>
          <ac:spMkLst>
            <pc:docMk/>
            <pc:sldMk cId="1244102434" sldId="278"/>
            <ac:spMk id="849" creationId="{7C192E4D-47DF-45A8-9940-E70FFA26D14F}"/>
          </ac:spMkLst>
        </pc:spChg>
        <pc:spChg chg="mod">
          <ac:chgData name="Xin Zhang (FA Talent)" userId="474f572f-8271-4f60-858e-cee871e0aec6" providerId="ADAL" clId="{82FA2526-2325-487C-9F25-B0C9B387758D}" dt="2021-09-29T11:04:05.718" v="10940"/>
          <ac:spMkLst>
            <pc:docMk/>
            <pc:sldMk cId="1244102434" sldId="278"/>
            <ac:spMk id="850" creationId="{35C4ACE9-2E30-4694-8A4D-7CBBE20D96FA}"/>
          </ac:spMkLst>
        </pc:spChg>
        <pc:spChg chg="mod">
          <ac:chgData name="Xin Zhang (FA Talent)" userId="474f572f-8271-4f60-858e-cee871e0aec6" providerId="ADAL" clId="{82FA2526-2325-487C-9F25-B0C9B387758D}" dt="2021-09-29T11:04:05.737" v="10952"/>
          <ac:spMkLst>
            <pc:docMk/>
            <pc:sldMk cId="1244102434" sldId="278"/>
            <ac:spMk id="851" creationId="{DCC81965-86D2-4A7A-9EF4-B8D11E3BAFBB}"/>
          </ac:spMkLst>
        </pc:spChg>
        <pc:spChg chg="mod">
          <ac:chgData name="Xin Zhang (FA Talent)" userId="474f572f-8271-4f60-858e-cee871e0aec6" providerId="ADAL" clId="{82FA2526-2325-487C-9F25-B0C9B387758D}" dt="2021-09-29T11:04:05.757" v="10964"/>
          <ac:spMkLst>
            <pc:docMk/>
            <pc:sldMk cId="1244102434" sldId="278"/>
            <ac:spMk id="852" creationId="{417F27F9-810C-4DE9-9F44-8A5B5115E119}"/>
          </ac:spMkLst>
        </pc:spChg>
        <pc:spChg chg="mod">
          <ac:chgData name="Xin Zhang (FA Talent)" userId="474f572f-8271-4f60-858e-cee871e0aec6" providerId="ADAL" clId="{82FA2526-2325-487C-9F25-B0C9B387758D}" dt="2021-09-29T11:04:05.777" v="10976"/>
          <ac:spMkLst>
            <pc:docMk/>
            <pc:sldMk cId="1244102434" sldId="278"/>
            <ac:spMk id="853" creationId="{15DC1231-CD55-48AD-86AE-78819F1E59B6}"/>
          </ac:spMkLst>
        </pc:spChg>
        <pc:spChg chg="mod">
          <ac:chgData name="Xin Zhang (FA Talent)" userId="474f572f-8271-4f60-858e-cee871e0aec6" providerId="ADAL" clId="{82FA2526-2325-487C-9F25-B0C9B387758D}" dt="2021-09-29T11:04:05.795" v="10988"/>
          <ac:spMkLst>
            <pc:docMk/>
            <pc:sldMk cId="1244102434" sldId="278"/>
            <ac:spMk id="854" creationId="{01714789-132D-44FE-BFCC-41C35809E6DD}"/>
          </ac:spMkLst>
        </pc:spChg>
        <pc:spChg chg="mod">
          <ac:chgData name="Xin Zhang (FA Talent)" userId="474f572f-8271-4f60-858e-cee871e0aec6" providerId="ADAL" clId="{82FA2526-2325-487C-9F25-B0C9B387758D}" dt="2021-09-29T11:04:05.815" v="11000"/>
          <ac:spMkLst>
            <pc:docMk/>
            <pc:sldMk cId="1244102434" sldId="278"/>
            <ac:spMk id="855" creationId="{88675C71-5404-4141-84AD-BB37CAF73C00}"/>
          </ac:spMkLst>
        </pc:spChg>
        <pc:spChg chg="mod">
          <ac:chgData name="Xin Zhang (FA Talent)" userId="474f572f-8271-4f60-858e-cee871e0aec6" providerId="ADAL" clId="{82FA2526-2325-487C-9F25-B0C9B387758D}" dt="2021-09-29T11:04:05.833" v="11012"/>
          <ac:spMkLst>
            <pc:docMk/>
            <pc:sldMk cId="1244102434" sldId="278"/>
            <ac:spMk id="856" creationId="{4E694253-36D8-44F4-931F-FAD3EA415177}"/>
          </ac:spMkLst>
        </pc:spChg>
        <pc:spChg chg="mod">
          <ac:chgData name="Xin Zhang (FA Talent)" userId="474f572f-8271-4f60-858e-cee871e0aec6" providerId="ADAL" clId="{82FA2526-2325-487C-9F25-B0C9B387758D}" dt="2021-09-29T11:04:05.851" v="11024"/>
          <ac:spMkLst>
            <pc:docMk/>
            <pc:sldMk cId="1244102434" sldId="278"/>
            <ac:spMk id="857" creationId="{D4BFD2C7-C1FC-408E-ADBF-9F5DB93C30CC}"/>
          </ac:spMkLst>
        </pc:spChg>
        <pc:spChg chg="mod">
          <ac:chgData name="Xin Zhang (FA Talent)" userId="474f572f-8271-4f60-858e-cee871e0aec6" providerId="ADAL" clId="{82FA2526-2325-487C-9F25-B0C9B387758D}" dt="2021-09-29T11:04:05.870" v="11036"/>
          <ac:spMkLst>
            <pc:docMk/>
            <pc:sldMk cId="1244102434" sldId="278"/>
            <ac:spMk id="858" creationId="{BD9DF5B7-A054-4A7C-BC5A-637CE30F0D78}"/>
          </ac:spMkLst>
        </pc:spChg>
        <pc:spChg chg="mod">
          <ac:chgData name="Xin Zhang (FA Talent)" userId="474f572f-8271-4f60-858e-cee871e0aec6" providerId="ADAL" clId="{82FA2526-2325-487C-9F25-B0C9B387758D}" dt="2021-09-29T11:04:05.888" v="11047"/>
          <ac:spMkLst>
            <pc:docMk/>
            <pc:sldMk cId="1244102434" sldId="278"/>
            <ac:spMk id="859" creationId="{4D28A43A-9E89-4E63-ADDC-43DC6BF5A4F3}"/>
          </ac:spMkLst>
        </pc:spChg>
        <pc:spChg chg="mod">
          <ac:chgData name="Xin Zhang (FA Talent)" userId="474f572f-8271-4f60-858e-cee871e0aec6" providerId="ADAL" clId="{82FA2526-2325-487C-9F25-B0C9B387758D}" dt="2021-09-29T11:04:05.906" v="11059"/>
          <ac:spMkLst>
            <pc:docMk/>
            <pc:sldMk cId="1244102434" sldId="278"/>
            <ac:spMk id="860" creationId="{9C5A9AD7-B629-43A6-925F-237D39AEDA7D}"/>
          </ac:spMkLst>
        </pc:spChg>
        <pc:spChg chg="mod">
          <ac:chgData name="Xin Zhang (FA Talent)" userId="474f572f-8271-4f60-858e-cee871e0aec6" providerId="ADAL" clId="{82FA2526-2325-487C-9F25-B0C9B387758D}" dt="2021-09-29T11:04:05.925" v="11071"/>
          <ac:spMkLst>
            <pc:docMk/>
            <pc:sldMk cId="1244102434" sldId="278"/>
            <ac:spMk id="861" creationId="{1B7452A0-AF4C-4226-A6D9-CC7A9CAE1589}"/>
          </ac:spMkLst>
        </pc:spChg>
        <pc:spChg chg="mod">
          <ac:chgData name="Xin Zhang (FA Talent)" userId="474f572f-8271-4f60-858e-cee871e0aec6" providerId="ADAL" clId="{82FA2526-2325-487C-9F25-B0C9B387758D}" dt="2021-09-29T11:04:05.951" v="11085"/>
          <ac:spMkLst>
            <pc:docMk/>
            <pc:sldMk cId="1244102434" sldId="278"/>
            <ac:spMk id="862" creationId="{ED1B58B6-4BCE-4529-9A30-E24979559D6C}"/>
          </ac:spMkLst>
        </pc:spChg>
        <pc:spChg chg="mod">
          <ac:chgData name="Xin Zhang (FA Talent)" userId="474f572f-8271-4f60-858e-cee871e0aec6" providerId="ADAL" clId="{82FA2526-2325-487C-9F25-B0C9B387758D}" dt="2021-09-29T11:04:05.990" v="11108"/>
          <ac:spMkLst>
            <pc:docMk/>
            <pc:sldMk cId="1244102434" sldId="278"/>
            <ac:spMk id="865" creationId="{86E3A049-DD9E-4C5F-B6E1-E72A9B7D0564}"/>
          </ac:spMkLst>
        </pc:spChg>
        <pc:spChg chg="mod">
          <ac:chgData name="Xin Zhang (FA Talent)" userId="474f572f-8271-4f60-858e-cee871e0aec6" providerId="ADAL" clId="{82FA2526-2325-487C-9F25-B0C9B387758D}" dt="2021-09-29T11:04:06.009" v="11119"/>
          <ac:spMkLst>
            <pc:docMk/>
            <pc:sldMk cId="1244102434" sldId="278"/>
            <ac:spMk id="866" creationId="{49978187-D79F-4764-9BB7-AB7FF1CEA216}"/>
          </ac:spMkLst>
        </pc:spChg>
        <pc:spChg chg="mod">
          <ac:chgData name="Xin Zhang (FA Talent)" userId="474f572f-8271-4f60-858e-cee871e0aec6" providerId="ADAL" clId="{82FA2526-2325-487C-9F25-B0C9B387758D}" dt="2021-09-29T11:04:06.027" v="11130"/>
          <ac:spMkLst>
            <pc:docMk/>
            <pc:sldMk cId="1244102434" sldId="278"/>
            <ac:spMk id="867" creationId="{93D968ED-C854-40C4-8DDA-EBBF926FEABC}"/>
          </ac:spMkLst>
        </pc:spChg>
        <pc:spChg chg="mod">
          <ac:chgData name="Xin Zhang (FA Talent)" userId="474f572f-8271-4f60-858e-cee871e0aec6" providerId="ADAL" clId="{82FA2526-2325-487C-9F25-B0C9B387758D}" dt="2021-09-29T11:04:06.046" v="11142"/>
          <ac:spMkLst>
            <pc:docMk/>
            <pc:sldMk cId="1244102434" sldId="278"/>
            <ac:spMk id="868" creationId="{039A7B5E-5EBA-443A-8451-3B43EE921525}"/>
          </ac:spMkLst>
        </pc:spChg>
        <pc:spChg chg="mod">
          <ac:chgData name="Xin Zhang (FA Talent)" userId="474f572f-8271-4f60-858e-cee871e0aec6" providerId="ADAL" clId="{82FA2526-2325-487C-9F25-B0C9B387758D}" dt="2021-09-29T11:04:06.066" v="11154"/>
          <ac:spMkLst>
            <pc:docMk/>
            <pc:sldMk cId="1244102434" sldId="278"/>
            <ac:spMk id="869" creationId="{CE17C388-057F-4704-A899-E04B3ABA4969}"/>
          </ac:spMkLst>
        </pc:spChg>
        <pc:spChg chg="mod">
          <ac:chgData name="Xin Zhang (FA Talent)" userId="474f572f-8271-4f60-858e-cee871e0aec6" providerId="ADAL" clId="{82FA2526-2325-487C-9F25-B0C9B387758D}" dt="2021-09-29T11:04:06.088" v="11167"/>
          <ac:spMkLst>
            <pc:docMk/>
            <pc:sldMk cId="1244102434" sldId="278"/>
            <ac:spMk id="870" creationId="{A3A6B872-1BD5-45C2-8B91-4716D65E7255}"/>
          </ac:spMkLst>
        </pc:spChg>
        <pc:spChg chg="mod">
          <ac:chgData name="Xin Zhang (FA Talent)" userId="474f572f-8271-4f60-858e-cee871e0aec6" providerId="ADAL" clId="{82FA2526-2325-487C-9F25-B0C9B387758D}" dt="2021-09-29T11:04:06.118" v="11180"/>
          <ac:spMkLst>
            <pc:docMk/>
            <pc:sldMk cId="1244102434" sldId="278"/>
            <ac:spMk id="871" creationId="{8C8952EB-BEE2-4D7A-952F-8B39309D3885}"/>
          </ac:spMkLst>
        </pc:spChg>
        <pc:spChg chg="mod">
          <ac:chgData name="Xin Zhang (FA Talent)" userId="474f572f-8271-4f60-858e-cee871e0aec6" providerId="ADAL" clId="{82FA2526-2325-487C-9F25-B0C9B387758D}" dt="2021-09-29T11:04:06.139" v="11192"/>
          <ac:spMkLst>
            <pc:docMk/>
            <pc:sldMk cId="1244102434" sldId="278"/>
            <ac:spMk id="872" creationId="{2DB32FCD-A4C6-4BAB-9371-D0815CC4DF81}"/>
          </ac:spMkLst>
        </pc:spChg>
        <pc:spChg chg="mod">
          <ac:chgData name="Xin Zhang (FA Talent)" userId="474f572f-8271-4f60-858e-cee871e0aec6" providerId="ADAL" clId="{82FA2526-2325-487C-9F25-B0C9B387758D}" dt="2021-09-29T11:04:06.160" v="11203"/>
          <ac:spMkLst>
            <pc:docMk/>
            <pc:sldMk cId="1244102434" sldId="278"/>
            <ac:spMk id="873" creationId="{095A868C-71D7-47BA-BBB1-8ECF35C58678}"/>
          </ac:spMkLst>
        </pc:spChg>
        <pc:spChg chg="mod">
          <ac:chgData name="Xin Zhang (FA Talent)" userId="474f572f-8271-4f60-858e-cee871e0aec6" providerId="ADAL" clId="{82FA2526-2325-487C-9F25-B0C9B387758D}" dt="2021-09-29T11:04:06.180" v="11215"/>
          <ac:spMkLst>
            <pc:docMk/>
            <pc:sldMk cId="1244102434" sldId="278"/>
            <ac:spMk id="874" creationId="{222B6CDB-FBDB-4AA9-9184-DDD8B5360EE7}"/>
          </ac:spMkLst>
        </pc:spChg>
        <pc:spChg chg="mod">
          <ac:chgData name="Xin Zhang (FA Talent)" userId="474f572f-8271-4f60-858e-cee871e0aec6" providerId="ADAL" clId="{82FA2526-2325-487C-9F25-B0C9B387758D}" dt="2021-09-29T11:04:06.203" v="11228"/>
          <ac:spMkLst>
            <pc:docMk/>
            <pc:sldMk cId="1244102434" sldId="278"/>
            <ac:spMk id="875" creationId="{DA437A2C-8A45-43A8-B9E7-5AF4042F51BB}"/>
          </ac:spMkLst>
        </pc:spChg>
        <pc:spChg chg="mod">
          <ac:chgData name="Xin Zhang (FA Talent)" userId="474f572f-8271-4f60-858e-cee871e0aec6" providerId="ADAL" clId="{82FA2526-2325-487C-9F25-B0C9B387758D}" dt="2021-09-29T11:04:06.224" v="11240"/>
          <ac:spMkLst>
            <pc:docMk/>
            <pc:sldMk cId="1244102434" sldId="278"/>
            <ac:spMk id="876" creationId="{B92CCD4F-85FA-4B6C-A427-6AD41CD8A5B0}"/>
          </ac:spMkLst>
        </pc:spChg>
        <pc:spChg chg="mod">
          <ac:chgData name="Xin Zhang (FA Talent)" userId="474f572f-8271-4f60-858e-cee871e0aec6" providerId="ADAL" clId="{82FA2526-2325-487C-9F25-B0C9B387758D}" dt="2021-09-29T11:04:06.245" v="11252"/>
          <ac:spMkLst>
            <pc:docMk/>
            <pc:sldMk cId="1244102434" sldId="278"/>
            <ac:spMk id="877" creationId="{733DF56F-B80D-4EE8-B82E-C7FB5A781DA7}"/>
          </ac:spMkLst>
        </pc:spChg>
        <pc:spChg chg="mod">
          <ac:chgData name="Xin Zhang (FA Talent)" userId="474f572f-8271-4f60-858e-cee871e0aec6" providerId="ADAL" clId="{82FA2526-2325-487C-9F25-B0C9B387758D}" dt="2021-09-29T11:04:06.265" v="11263"/>
          <ac:spMkLst>
            <pc:docMk/>
            <pc:sldMk cId="1244102434" sldId="278"/>
            <ac:spMk id="878" creationId="{FA61DFD2-7C3B-4FE0-AD0B-019512C6059F}"/>
          </ac:spMkLst>
        </pc:spChg>
        <pc:spChg chg="mod">
          <ac:chgData name="Xin Zhang (FA Talent)" userId="474f572f-8271-4f60-858e-cee871e0aec6" providerId="ADAL" clId="{82FA2526-2325-487C-9F25-B0C9B387758D}" dt="2021-09-29T11:04:06.286" v="11276"/>
          <ac:spMkLst>
            <pc:docMk/>
            <pc:sldMk cId="1244102434" sldId="278"/>
            <ac:spMk id="879" creationId="{9220F492-C938-4CBE-A433-D59C7057097A}"/>
          </ac:spMkLst>
        </pc:spChg>
        <pc:spChg chg="mod">
          <ac:chgData name="Xin Zhang (FA Talent)" userId="474f572f-8271-4f60-858e-cee871e0aec6" providerId="ADAL" clId="{82FA2526-2325-487C-9F25-B0C9B387758D}" dt="2021-09-29T11:04:06.306" v="11287"/>
          <ac:spMkLst>
            <pc:docMk/>
            <pc:sldMk cId="1244102434" sldId="278"/>
            <ac:spMk id="880" creationId="{5A871C34-85A8-42DE-8CF1-1B67DA60EF17}"/>
          </ac:spMkLst>
        </pc:spChg>
        <pc:spChg chg="mod">
          <ac:chgData name="Xin Zhang (FA Talent)" userId="474f572f-8271-4f60-858e-cee871e0aec6" providerId="ADAL" clId="{82FA2526-2325-487C-9F25-B0C9B387758D}" dt="2021-09-29T11:04:06.327" v="11299"/>
          <ac:spMkLst>
            <pc:docMk/>
            <pc:sldMk cId="1244102434" sldId="278"/>
            <ac:spMk id="881" creationId="{BCA71BF8-D4B0-467F-9482-9F9044156E69}"/>
          </ac:spMkLst>
        </pc:spChg>
        <pc:spChg chg="mod">
          <ac:chgData name="Xin Zhang (FA Talent)" userId="474f572f-8271-4f60-858e-cee871e0aec6" providerId="ADAL" clId="{82FA2526-2325-487C-9F25-B0C9B387758D}" dt="2021-09-29T11:04:06.347" v="11311"/>
          <ac:spMkLst>
            <pc:docMk/>
            <pc:sldMk cId="1244102434" sldId="278"/>
            <ac:spMk id="882" creationId="{38096CDD-8C9A-4E2D-B4EB-556BD8297831}"/>
          </ac:spMkLst>
        </pc:spChg>
        <pc:spChg chg="mod">
          <ac:chgData name="Xin Zhang (FA Talent)" userId="474f572f-8271-4f60-858e-cee871e0aec6" providerId="ADAL" clId="{82FA2526-2325-487C-9F25-B0C9B387758D}" dt="2021-09-29T11:04:06.367" v="11323"/>
          <ac:spMkLst>
            <pc:docMk/>
            <pc:sldMk cId="1244102434" sldId="278"/>
            <ac:spMk id="883" creationId="{2C17E844-700A-4BAC-B62D-DC384A6AFC81}"/>
          </ac:spMkLst>
        </pc:spChg>
        <pc:spChg chg="mod">
          <ac:chgData name="Xin Zhang (FA Talent)" userId="474f572f-8271-4f60-858e-cee871e0aec6" providerId="ADAL" clId="{82FA2526-2325-487C-9F25-B0C9B387758D}" dt="2021-09-29T11:04:06.388" v="11335"/>
          <ac:spMkLst>
            <pc:docMk/>
            <pc:sldMk cId="1244102434" sldId="278"/>
            <ac:spMk id="884" creationId="{03310AD7-EA11-4D29-8D1A-ADAD83E67655}"/>
          </ac:spMkLst>
        </pc:spChg>
        <pc:spChg chg="mod">
          <ac:chgData name="Xin Zhang (FA Talent)" userId="474f572f-8271-4f60-858e-cee871e0aec6" providerId="ADAL" clId="{82FA2526-2325-487C-9F25-B0C9B387758D}" dt="2021-09-29T11:04:06.409" v="11347"/>
          <ac:spMkLst>
            <pc:docMk/>
            <pc:sldMk cId="1244102434" sldId="278"/>
            <ac:spMk id="885" creationId="{47C0EE62-1068-49C3-B897-EAE34F5ADE32}"/>
          </ac:spMkLst>
        </pc:spChg>
        <pc:spChg chg="mod">
          <ac:chgData name="Xin Zhang (FA Talent)" userId="474f572f-8271-4f60-858e-cee871e0aec6" providerId="ADAL" clId="{82FA2526-2325-487C-9F25-B0C9B387758D}" dt="2021-09-29T11:04:06.428" v="11359"/>
          <ac:spMkLst>
            <pc:docMk/>
            <pc:sldMk cId="1244102434" sldId="278"/>
            <ac:spMk id="886" creationId="{881A48AD-3618-46C9-802E-815E075C31C1}"/>
          </ac:spMkLst>
        </pc:spChg>
        <pc:spChg chg="mod">
          <ac:chgData name="Xin Zhang (FA Talent)" userId="474f572f-8271-4f60-858e-cee871e0aec6" providerId="ADAL" clId="{82FA2526-2325-487C-9F25-B0C9B387758D}" dt="2021-09-29T11:04:06.446" v="11371"/>
          <ac:spMkLst>
            <pc:docMk/>
            <pc:sldMk cId="1244102434" sldId="278"/>
            <ac:spMk id="887" creationId="{4467C77F-D377-4F6A-ABAF-4491FED64EE0}"/>
          </ac:spMkLst>
        </pc:spChg>
        <pc:spChg chg="mod">
          <ac:chgData name="Xin Zhang (FA Talent)" userId="474f572f-8271-4f60-858e-cee871e0aec6" providerId="ADAL" clId="{82FA2526-2325-487C-9F25-B0C9B387758D}" dt="2021-09-29T11:04:06.465" v="11384"/>
          <ac:spMkLst>
            <pc:docMk/>
            <pc:sldMk cId="1244102434" sldId="278"/>
            <ac:spMk id="888" creationId="{96BD8ED8-CF8B-46DF-B20C-FA0DBFDA8AB3}"/>
          </ac:spMkLst>
        </pc:spChg>
        <pc:spChg chg="mod">
          <ac:chgData name="Xin Zhang (FA Talent)" userId="474f572f-8271-4f60-858e-cee871e0aec6" providerId="ADAL" clId="{82FA2526-2325-487C-9F25-B0C9B387758D}" dt="2021-09-29T11:04:06.484" v="11396"/>
          <ac:spMkLst>
            <pc:docMk/>
            <pc:sldMk cId="1244102434" sldId="278"/>
            <ac:spMk id="889" creationId="{46B1E8CD-E76E-406A-8625-DFAD473CC3B8}"/>
          </ac:spMkLst>
        </pc:spChg>
        <pc:spChg chg="mod">
          <ac:chgData name="Xin Zhang (FA Talent)" userId="474f572f-8271-4f60-858e-cee871e0aec6" providerId="ADAL" clId="{82FA2526-2325-487C-9F25-B0C9B387758D}" dt="2021-09-29T11:04:06.503" v="11409"/>
          <ac:spMkLst>
            <pc:docMk/>
            <pc:sldMk cId="1244102434" sldId="278"/>
            <ac:spMk id="890" creationId="{9A44CD6F-8B1B-4F2F-B7CF-DEE57BE2DE1F}"/>
          </ac:spMkLst>
        </pc:spChg>
        <pc:spChg chg="mod">
          <ac:chgData name="Xin Zhang (FA Talent)" userId="474f572f-8271-4f60-858e-cee871e0aec6" providerId="ADAL" clId="{82FA2526-2325-487C-9F25-B0C9B387758D}" dt="2021-09-29T11:04:06.521" v="11421"/>
          <ac:spMkLst>
            <pc:docMk/>
            <pc:sldMk cId="1244102434" sldId="278"/>
            <ac:spMk id="891" creationId="{AFB65E3E-1DBC-4FB5-81B0-746A3F20F821}"/>
          </ac:spMkLst>
        </pc:spChg>
        <pc:spChg chg="mod">
          <ac:chgData name="Xin Zhang (FA Talent)" userId="474f572f-8271-4f60-858e-cee871e0aec6" providerId="ADAL" clId="{82FA2526-2325-487C-9F25-B0C9B387758D}" dt="2021-09-29T11:04:06.540" v="11433"/>
          <ac:spMkLst>
            <pc:docMk/>
            <pc:sldMk cId="1244102434" sldId="278"/>
            <ac:spMk id="892" creationId="{3FF152CD-395A-4F76-A01D-5685997542B9}"/>
          </ac:spMkLst>
        </pc:spChg>
        <pc:spChg chg="mod">
          <ac:chgData name="Xin Zhang (FA Talent)" userId="474f572f-8271-4f60-858e-cee871e0aec6" providerId="ADAL" clId="{82FA2526-2325-487C-9F25-B0C9B387758D}" dt="2021-09-29T11:04:06.559" v="11445"/>
          <ac:spMkLst>
            <pc:docMk/>
            <pc:sldMk cId="1244102434" sldId="278"/>
            <ac:spMk id="893" creationId="{9CC109D2-B4F9-431D-B3BC-B4662DDE3F7E}"/>
          </ac:spMkLst>
        </pc:spChg>
        <pc:spChg chg="mod">
          <ac:chgData name="Xin Zhang (FA Talent)" userId="474f572f-8271-4f60-858e-cee871e0aec6" providerId="ADAL" clId="{82FA2526-2325-487C-9F25-B0C9B387758D}" dt="2021-09-29T11:04:06.579" v="11458"/>
          <ac:spMkLst>
            <pc:docMk/>
            <pc:sldMk cId="1244102434" sldId="278"/>
            <ac:spMk id="894" creationId="{B9F93BC1-65C8-4BC0-89E4-F43F8B4D74E2}"/>
          </ac:spMkLst>
        </pc:spChg>
        <pc:spChg chg="mod">
          <ac:chgData name="Xin Zhang (FA Talent)" userId="474f572f-8271-4f60-858e-cee871e0aec6" providerId="ADAL" clId="{82FA2526-2325-487C-9F25-B0C9B387758D}" dt="2021-09-29T11:04:06.598" v="11470"/>
          <ac:spMkLst>
            <pc:docMk/>
            <pc:sldMk cId="1244102434" sldId="278"/>
            <ac:spMk id="895" creationId="{81C5F795-96D3-4A75-BAD9-677313B8BD4C}"/>
          </ac:spMkLst>
        </pc:spChg>
        <pc:spChg chg="mod">
          <ac:chgData name="Xin Zhang (FA Talent)" userId="474f572f-8271-4f60-858e-cee871e0aec6" providerId="ADAL" clId="{82FA2526-2325-487C-9F25-B0C9B387758D}" dt="2021-09-29T11:04:06.617" v="11482"/>
          <ac:spMkLst>
            <pc:docMk/>
            <pc:sldMk cId="1244102434" sldId="278"/>
            <ac:spMk id="896" creationId="{461DCA51-0E8C-423A-BAA0-834FA1AE3E5A}"/>
          </ac:spMkLst>
        </pc:spChg>
        <pc:spChg chg="mod">
          <ac:chgData name="Xin Zhang (FA Talent)" userId="474f572f-8271-4f60-858e-cee871e0aec6" providerId="ADAL" clId="{82FA2526-2325-487C-9F25-B0C9B387758D}" dt="2021-09-29T11:04:06.635" v="11494"/>
          <ac:spMkLst>
            <pc:docMk/>
            <pc:sldMk cId="1244102434" sldId="278"/>
            <ac:spMk id="897" creationId="{2178435D-7EAC-44BA-B60E-AC45864DB852}"/>
          </ac:spMkLst>
        </pc:spChg>
        <pc:spChg chg="mod">
          <ac:chgData name="Xin Zhang (FA Talent)" userId="474f572f-8271-4f60-858e-cee871e0aec6" providerId="ADAL" clId="{82FA2526-2325-487C-9F25-B0C9B387758D}" dt="2021-09-29T11:04:06.653" v="11506"/>
          <ac:spMkLst>
            <pc:docMk/>
            <pc:sldMk cId="1244102434" sldId="278"/>
            <ac:spMk id="898" creationId="{91E6A76C-37ED-4586-B0B1-2D028D19146E}"/>
          </ac:spMkLst>
        </pc:spChg>
        <pc:spChg chg="mod">
          <ac:chgData name="Xin Zhang (FA Talent)" userId="474f572f-8271-4f60-858e-cee871e0aec6" providerId="ADAL" clId="{82FA2526-2325-487C-9F25-B0C9B387758D}" dt="2021-09-29T11:04:06.671" v="11520"/>
          <ac:spMkLst>
            <pc:docMk/>
            <pc:sldMk cId="1244102434" sldId="278"/>
            <ac:spMk id="899" creationId="{55148FDE-570C-498E-8630-DDD7326F8E93}"/>
          </ac:spMkLst>
        </pc:spChg>
        <pc:spChg chg="mod">
          <ac:chgData name="Xin Zhang (FA Talent)" userId="474f572f-8271-4f60-858e-cee871e0aec6" providerId="ADAL" clId="{82FA2526-2325-487C-9F25-B0C9B387758D}" dt="2021-09-29T11:04:06.691" v="11532"/>
          <ac:spMkLst>
            <pc:docMk/>
            <pc:sldMk cId="1244102434" sldId="278"/>
            <ac:spMk id="900" creationId="{D541A894-2A6E-4081-BD2D-D79DD12D2C75}"/>
          </ac:spMkLst>
        </pc:spChg>
        <pc:spChg chg="mod">
          <ac:chgData name="Xin Zhang (FA Talent)" userId="474f572f-8271-4f60-858e-cee871e0aec6" providerId="ADAL" clId="{82FA2526-2325-487C-9F25-B0C9B387758D}" dt="2021-09-29T11:04:06.709" v="11544"/>
          <ac:spMkLst>
            <pc:docMk/>
            <pc:sldMk cId="1244102434" sldId="278"/>
            <ac:spMk id="901" creationId="{BBF82492-D956-4CE5-B355-551037119241}"/>
          </ac:spMkLst>
        </pc:spChg>
        <pc:spChg chg="mod">
          <ac:chgData name="Xin Zhang (FA Talent)" userId="474f572f-8271-4f60-858e-cee871e0aec6" providerId="ADAL" clId="{82FA2526-2325-487C-9F25-B0C9B387758D}" dt="2021-09-29T11:04:06.733" v="11558"/>
          <ac:spMkLst>
            <pc:docMk/>
            <pc:sldMk cId="1244102434" sldId="278"/>
            <ac:spMk id="902" creationId="{84CA2861-21D0-4345-A251-34C2E5A1E3F0}"/>
          </ac:spMkLst>
        </pc:spChg>
        <pc:spChg chg="mod">
          <ac:chgData name="Xin Zhang (FA Talent)" userId="474f572f-8271-4f60-858e-cee871e0aec6" providerId="ADAL" clId="{82FA2526-2325-487C-9F25-B0C9B387758D}" dt="2021-09-29T11:04:06.751" v="11569"/>
          <ac:spMkLst>
            <pc:docMk/>
            <pc:sldMk cId="1244102434" sldId="278"/>
            <ac:spMk id="903" creationId="{8BF068F5-B505-4838-B3A4-BBE8C6B88CCD}"/>
          </ac:spMkLst>
        </pc:spChg>
        <pc:spChg chg="mod">
          <ac:chgData name="Xin Zhang (FA Talent)" userId="474f572f-8271-4f60-858e-cee871e0aec6" providerId="ADAL" clId="{82FA2526-2325-487C-9F25-B0C9B387758D}" dt="2021-09-29T11:04:06.769" v="11580"/>
          <ac:spMkLst>
            <pc:docMk/>
            <pc:sldMk cId="1244102434" sldId="278"/>
            <ac:spMk id="904" creationId="{9C75F0F4-8893-46BC-8BF6-987D41F89301}"/>
          </ac:spMkLst>
        </pc:spChg>
        <pc:spChg chg="mod">
          <ac:chgData name="Xin Zhang (FA Talent)" userId="474f572f-8271-4f60-858e-cee871e0aec6" providerId="ADAL" clId="{82FA2526-2325-487C-9F25-B0C9B387758D}" dt="2021-09-29T11:04:06.789" v="11593"/>
          <ac:spMkLst>
            <pc:docMk/>
            <pc:sldMk cId="1244102434" sldId="278"/>
            <ac:spMk id="905" creationId="{7605D95D-8FD3-4D60-A468-E2F6E5AF06F1}"/>
          </ac:spMkLst>
        </pc:spChg>
        <pc:spChg chg="mod">
          <ac:chgData name="Xin Zhang (FA Talent)" userId="474f572f-8271-4f60-858e-cee871e0aec6" providerId="ADAL" clId="{82FA2526-2325-487C-9F25-B0C9B387758D}" dt="2021-09-29T11:04:06.812" v="11606"/>
          <ac:spMkLst>
            <pc:docMk/>
            <pc:sldMk cId="1244102434" sldId="278"/>
            <ac:spMk id="906" creationId="{98DF980F-BA8C-4DFF-B0BF-BE92F6D37DD3}"/>
          </ac:spMkLst>
        </pc:spChg>
        <pc:spChg chg="mod">
          <ac:chgData name="Xin Zhang (FA Talent)" userId="474f572f-8271-4f60-858e-cee871e0aec6" providerId="ADAL" clId="{82FA2526-2325-487C-9F25-B0C9B387758D}" dt="2021-09-29T11:04:06.835" v="11618"/>
          <ac:spMkLst>
            <pc:docMk/>
            <pc:sldMk cId="1244102434" sldId="278"/>
            <ac:spMk id="907" creationId="{570DABF2-FEA0-49F4-B157-5264BF0EF663}"/>
          </ac:spMkLst>
        </pc:spChg>
        <pc:spChg chg="mod">
          <ac:chgData name="Xin Zhang (FA Talent)" userId="474f572f-8271-4f60-858e-cee871e0aec6" providerId="ADAL" clId="{82FA2526-2325-487C-9F25-B0C9B387758D}" dt="2021-09-29T11:04:06.864" v="11631"/>
          <ac:spMkLst>
            <pc:docMk/>
            <pc:sldMk cId="1244102434" sldId="278"/>
            <ac:spMk id="908" creationId="{FDD2B659-24F1-45AD-93B6-53EE35348B44}"/>
          </ac:spMkLst>
        </pc:spChg>
        <pc:spChg chg="mod">
          <ac:chgData name="Xin Zhang (FA Talent)" userId="474f572f-8271-4f60-858e-cee871e0aec6" providerId="ADAL" clId="{82FA2526-2325-487C-9F25-B0C9B387758D}" dt="2021-09-29T11:04:05.062" v="10528"/>
          <ac:spMkLst>
            <pc:docMk/>
            <pc:sldMk cId="1244102434" sldId="278"/>
            <ac:spMk id="909" creationId="{4CBEFA25-09D8-436A-8A0D-CC6F4F75DDA7}"/>
          </ac:spMkLst>
        </pc:spChg>
        <pc:spChg chg="mod">
          <ac:chgData name="Xin Zhang (FA Talent)" userId="474f572f-8271-4f60-858e-cee871e0aec6" providerId="ADAL" clId="{82FA2526-2325-487C-9F25-B0C9B387758D}" dt="2021-09-29T11:04:05.106" v="10555"/>
          <ac:spMkLst>
            <pc:docMk/>
            <pc:sldMk cId="1244102434" sldId="278"/>
            <ac:spMk id="910" creationId="{06B94387-AF5E-48D4-B971-2C8D56165015}"/>
          </ac:spMkLst>
        </pc:spChg>
        <pc:spChg chg="mod">
          <ac:chgData name="Xin Zhang (FA Talent)" userId="474f572f-8271-4f60-858e-cee871e0aec6" providerId="ADAL" clId="{82FA2526-2325-487C-9F25-B0C9B387758D}" dt="2021-09-29T11:04:05.148" v="10579"/>
          <ac:spMkLst>
            <pc:docMk/>
            <pc:sldMk cId="1244102434" sldId="278"/>
            <ac:spMk id="911" creationId="{79A9ED63-EBB9-4DA5-8FD3-889799087693}"/>
          </ac:spMkLst>
        </pc:spChg>
        <pc:spChg chg="mod">
          <ac:chgData name="Xin Zhang (FA Talent)" userId="474f572f-8271-4f60-858e-cee871e0aec6" providerId="ADAL" clId="{82FA2526-2325-487C-9F25-B0C9B387758D}" dt="2021-09-29T11:04:05.184" v="10601"/>
          <ac:spMkLst>
            <pc:docMk/>
            <pc:sldMk cId="1244102434" sldId="278"/>
            <ac:spMk id="912" creationId="{E26587FD-164E-4E83-A919-223A105BF2BB}"/>
          </ac:spMkLst>
        </pc:spChg>
        <pc:spChg chg="mod">
          <ac:chgData name="Xin Zhang (FA Talent)" userId="474f572f-8271-4f60-858e-cee871e0aec6" providerId="ADAL" clId="{82FA2526-2325-487C-9F25-B0C9B387758D}" dt="2021-09-29T11:04:05.210" v="10620"/>
          <ac:spMkLst>
            <pc:docMk/>
            <pc:sldMk cId="1244102434" sldId="278"/>
            <ac:spMk id="913" creationId="{A6D4A717-9C85-4A17-AA84-9C3B56F5A2F5}"/>
          </ac:spMkLst>
        </pc:spChg>
        <pc:spChg chg="mod">
          <ac:chgData name="Xin Zhang (FA Talent)" userId="474f572f-8271-4f60-858e-cee871e0aec6" providerId="ADAL" clId="{82FA2526-2325-487C-9F25-B0C9B387758D}" dt="2021-09-29T11:04:05.229" v="10632"/>
          <ac:spMkLst>
            <pc:docMk/>
            <pc:sldMk cId="1244102434" sldId="278"/>
            <ac:spMk id="914" creationId="{C460D3A0-4225-4353-983B-BA5EB52767F0}"/>
          </ac:spMkLst>
        </pc:spChg>
        <pc:spChg chg="mod">
          <ac:chgData name="Xin Zhang (FA Talent)" userId="474f572f-8271-4f60-858e-cee871e0aec6" providerId="ADAL" clId="{82FA2526-2325-487C-9F25-B0C9B387758D}" dt="2021-09-29T11:04:05.247" v="10644"/>
          <ac:spMkLst>
            <pc:docMk/>
            <pc:sldMk cId="1244102434" sldId="278"/>
            <ac:spMk id="915" creationId="{1DF75C0A-FE0C-40DF-AE1C-1DC542C86E78}"/>
          </ac:spMkLst>
        </pc:spChg>
        <pc:spChg chg="mod">
          <ac:chgData name="Xin Zhang (FA Talent)" userId="474f572f-8271-4f60-858e-cee871e0aec6" providerId="ADAL" clId="{82FA2526-2325-487C-9F25-B0C9B387758D}" dt="2021-09-29T11:04:05.265" v="10655"/>
          <ac:spMkLst>
            <pc:docMk/>
            <pc:sldMk cId="1244102434" sldId="278"/>
            <ac:spMk id="916" creationId="{B9D43BE9-9855-49BE-801E-B9250BC9DA97}"/>
          </ac:spMkLst>
        </pc:spChg>
        <pc:spChg chg="mod">
          <ac:chgData name="Xin Zhang (FA Talent)" userId="474f572f-8271-4f60-858e-cee871e0aec6" providerId="ADAL" clId="{82FA2526-2325-487C-9F25-B0C9B387758D}" dt="2021-09-29T11:04:05.283" v="10667"/>
          <ac:spMkLst>
            <pc:docMk/>
            <pc:sldMk cId="1244102434" sldId="278"/>
            <ac:spMk id="917" creationId="{46FE90EC-0697-4B87-BA2B-7866F22CF046}"/>
          </ac:spMkLst>
        </pc:spChg>
        <pc:spChg chg="mod">
          <ac:chgData name="Xin Zhang (FA Talent)" userId="474f572f-8271-4f60-858e-cee871e0aec6" providerId="ADAL" clId="{82FA2526-2325-487C-9F25-B0C9B387758D}" dt="2021-09-29T11:04:05.301" v="10679"/>
          <ac:spMkLst>
            <pc:docMk/>
            <pc:sldMk cId="1244102434" sldId="278"/>
            <ac:spMk id="918" creationId="{CF113D21-403D-467C-AC2B-11561E605A3E}"/>
          </ac:spMkLst>
        </pc:spChg>
        <pc:spChg chg="mod">
          <ac:chgData name="Xin Zhang (FA Talent)" userId="474f572f-8271-4f60-858e-cee871e0aec6" providerId="ADAL" clId="{82FA2526-2325-487C-9F25-B0C9B387758D}" dt="2021-09-29T11:04:05.322" v="10692"/>
          <ac:spMkLst>
            <pc:docMk/>
            <pc:sldMk cId="1244102434" sldId="278"/>
            <ac:spMk id="919" creationId="{EC2EEF2C-1CAD-492F-A604-0C0CF42BD2BB}"/>
          </ac:spMkLst>
        </pc:spChg>
        <pc:spChg chg="mod">
          <ac:chgData name="Xin Zhang (FA Talent)" userId="474f572f-8271-4f60-858e-cee871e0aec6" providerId="ADAL" clId="{82FA2526-2325-487C-9F25-B0C9B387758D}" dt="2021-09-29T11:04:05.342" v="10704"/>
          <ac:spMkLst>
            <pc:docMk/>
            <pc:sldMk cId="1244102434" sldId="278"/>
            <ac:spMk id="920" creationId="{ACDD0E85-F677-4094-BD59-573CF4824F5B}"/>
          </ac:spMkLst>
        </pc:spChg>
        <pc:spChg chg="mod">
          <ac:chgData name="Xin Zhang (FA Talent)" userId="474f572f-8271-4f60-858e-cee871e0aec6" providerId="ADAL" clId="{82FA2526-2325-487C-9F25-B0C9B387758D}" dt="2021-09-29T11:04:05.361" v="10716"/>
          <ac:spMkLst>
            <pc:docMk/>
            <pc:sldMk cId="1244102434" sldId="278"/>
            <ac:spMk id="921" creationId="{9E396BC1-A093-48E0-9E4B-EEDB86DD7DF5}"/>
          </ac:spMkLst>
        </pc:spChg>
        <pc:spChg chg="mod">
          <ac:chgData name="Xin Zhang (FA Talent)" userId="474f572f-8271-4f60-858e-cee871e0aec6" providerId="ADAL" clId="{82FA2526-2325-487C-9F25-B0C9B387758D}" dt="2021-09-29T11:04:05.380" v="10728"/>
          <ac:spMkLst>
            <pc:docMk/>
            <pc:sldMk cId="1244102434" sldId="278"/>
            <ac:spMk id="922" creationId="{FAAB040D-FC27-4AAB-895C-59A6EBEEDE2E}"/>
          </ac:spMkLst>
        </pc:spChg>
        <pc:spChg chg="mod">
          <ac:chgData name="Xin Zhang (FA Talent)" userId="474f572f-8271-4f60-858e-cee871e0aec6" providerId="ADAL" clId="{82FA2526-2325-487C-9F25-B0C9B387758D}" dt="2021-09-29T11:04:05.400" v="10741"/>
          <ac:spMkLst>
            <pc:docMk/>
            <pc:sldMk cId="1244102434" sldId="278"/>
            <ac:spMk id="923" creationId="{26813EEF-AEF6-4529-B0F0-DDAFDDB6C467}"/>
          </ac:spMkLst>
        </pc:spChg>
        <pc:spChg chg="mod">
          <ac:chgData name="Xin Zhang (FA Talent)" userId="474f572f-8271-4f60-858e-cee871e0aec6" providerId="ADAL" clId="{82FA2526-2325-487C-9F25-B0C9B387758D}" dt="2021-09-29T11:04:05.420" v="10753"/>
          <ac:spMkLst>
            <pc:docMk/>
            <pc:sldMk cId="1244102434" sldId="278"/>
            <ac:spMk id="924" creationId="{757346FA-B83E-4EBF-BC07-6A7508CC701E}"/>
          </ac:spMkLst>
        </pc:spChg>
        <pc:spChg chg="mod">
          <ac:chgData name="Xin Zhang (FA Talent)" userId="474f572f-8271-4f60-858e-cee871e0aec6" providerId="ADAL" clId="{82FA2526-2325-487C-9F25-B0C9B387758D}" dt="2021-09-29T11:04:05.441" v="10766"/>
          <ac:spMkLst>
            <pc:docMk/>
            <pc:sldMk cId="1244102434" sldId="278"/>
            <ac:spMk id="925" creationId="{B1310368-1FE9-4805-BE99-00898D8D6199}"/>
          </ac:spMkLst>
        </pc:spChg>
        <pc:spChg chg="mod">
          <ac:chgData name="Xin Zhang (FA Talent)" userId="474f572f-8271-4f60-858e-cee871e0aec6" providerId="ADAL" clId="{82FA2526-2325-487C-9F25-B0C9B387758D}" dt="2021-09-29T11:04:05.459" v="10777"/>
          <ac:spMkLst>
            <pc:docMk/>
            <pc:sldMk cId="1244102434" sldId="278"/>
            <ac:spMk id="926" creationId="{28268D18-B2F4-4860-B9CA-0ACBAD30A3B0}"/>
          </ac:spMkLst>
        </pc:spChg>
        <pc:spChg chg="mod">
          <ac:chgData name="Xin Zhang (FA Talent)" userId="474f572f-8271-4f60-858e-cee871e0aec6" providerId="ADAL" clId="{82FA2526-2325-487C-9F25-B0C9B387758D}" dt="2021-09-29T11:04:05.476" v="10789"/>
          <ac:spMkLst>
            <pc:docMk/>
            <pc:sldMk cId="1244102434" sldId="278"/>
            <ac:spMk id="927" creationId="{3C07AEDC-356D-48B5-B6D7-722DE59A5636}"/>
          </ac:spMkLst>
        </pc:spChg>
        <pc:spChg chg="mod">
          <ac:chgData name="Xin Zhang (FA Talent)" userId="474f572f-8271-4f60-858e-cee871e0aec6" providerId="ADAL" clId="{82FA2526-2325-487C-9F25-B0C9B387758D}" dt="2021-09-29T11:04:05.495" v="10802"/>
          <ac:spMkLst>
            <pc:docMk/>
            <pc:sldMk cId="1244102434" sldId="278"/>
            <ac:spMk id="928" creationId="{19B9C415-8D7A-41A1-8EE1-6FD647936991}"/>
          </ac:spMkLst>
        </pc:spChg>
        <pc:spChg chg="mod">
          <ac:chgData name="Xin Zhang (FA Talent)" userId="474f572f-8271-4f60-858e-cee871e0aec6" providerId="ADAL" clId="{82FA2526-2325-487C-9F25-B0C9B387758D}" dt="2021-09-29T11:04:05.517" v="10814"/>
          <ac:spMkLst>
            <pc:docMk/>
            <pc:sldMk cId="1244102434" sldId="278"/>
            <ac:spMk id="929" creationId="{C05201D6-EDB3-43F2-B3D6-071FF48186A9}"/>
          </ac:spMkLst>
        </pc:spChg>
        <pc:spChg chg="mod">
          <ac:chgData name="Xin Zhang (FA Talent)" userId="474f572f-8271-4f60-858e-cee871e0aec6" providerId="ADAL" clId="{82FA2526-2325-487C-9F25-B0C9B387758D}" dt="2021-09-29T11:04:05.535" v="10826"/>
          <ac:spMkLst>
            <pc:docMk/>
            <pc:sldMk cId="1244102434" sldId="278"/>
            <ac:spMk id="930" creationId="{887BA22A-CECB-4A39-9DB2-03007D930189}"/>
          </ac:spMkLst>
        </pc:spChg>
        <pc:spChg chg="mod">
          <ac:chgData name="Xin Zhang (FA Talent)" userId="474f572f-8271-4f60-858e-cee871e0aec6" providerId="ADAL" clId="{82FA2526-2325-487C-9F25-B0C9B387758D}" dt="2021-09-29T11:04:05.553" v="10838"/>
          <ac:spMkLst>
            <pc:docMk/>
            <pc:sldMk cId="1244102434" sldId="278"/>
            <ac:spMk id="931" creationId="{4235B765-F369-4475-ACD6-7A889F6AACD2}"/>
          </ac:spMkLst>
        </pc:spChg>
        <pc:spChg chg="mod">
          <ac:chgData name="Xin Zhang (FA Talent)" userId="474f572f-8271-4f60-858e-cee871e0aec6" providerId="ADAL" clId="{82FA2526-2325-487C-9F25-B0C9B387758D}" dt="2021-09-29T11:04:05.574" v="10850"/>
          <ac:spMkLst>
            <pc:docMk/>
            <pc:sldMk cId="1244102434" sldId="278"/>
            <ac:spMk id="932" creationId="{4D9C00A0-A1FE-49C7-8070-A5A638B5C808}"/>
          </ac:spMkLst>
        </pc:spChg>
        <pc:spChg chg="mod">
          <ac:chgData name="Xin Zhang (FA Talent)" userId="474f572f-8271-4f60-858e-cee871e0aec6" providerId="ADAL" clId="{82FA2526-2325-487C-9F25-B0C9B387758D}" dt="2021-09-29T11:04:05.595" v="10864"/>
          <ac:spMkLst>
            <pc:docMk/>
            <pc:sldMk cId="1244102434" sldId="278"/>
            <ac:spMk id="933" creationId="{A1B1B8D0-04EB-4828-AFE1-73E4F3520C96}"/>
          </ac:spMkLst>
        </pc:spChg>
        <pc:spChg chg="mod">
          <ac:chgData name="Xin Zhang (FA Talent)" userId="474f572f-8271-4f60-858e-cee871e0aec6" providerId="ADAL" clId="{82FA2526-2325-487C-9F25-B0C9B387758D}" dt="2021-09-29T11:04:05.615" v="10878"/>
          <ac:spMkLst>
            <pc:docMk/>
            <pc:sldMk cId="1244102434" sldId="278"/>
            <ac:spMk id="934" creationId="{93D0843F-F614-49D5-B206-140FFA61B864}"/>
          </ac:spMkLst>
        </pc:spChg>
        <pc:spChg chg="mod">
          <ac:chgData name="Xin Zhang (FA Talent)" userId="474f572f-8271-4f60-858e-cee871e0aec6" providerId="ADAL" clId="{82FA2526-2325-487C-9F25-B0C9B387758D}" dt="2021-09-29T11:04:05.635" v="10890"/>
          <ac:spMkLst>
            <pc:docMk/>
            <pc:sldMk cId="1244102434" sldId="278"/>
            <ac:spMk id="935" creationId="{1E080180-36F6-4F56-89AB-44DCC85D9EBA}"/>
          </ac:spMkLst>
        </pc:spChg>
        <pc:spChg chg="mod">
          <ac:chgData name="Xin Zhang (FA Talent)" userId="474f572f-8271-4f60-858e-cee871e0aec6" providerId="ADAL" clId="{82FA2526-2325-487C-9F25-B0C9B387758D}" dt="2021-09-29T11:04:05.654" v="10902"/>
          <ac:spMkLst>
            <pc:docMk/>
            <pc:sldMk cId="1244102434" sldId="278"/>
            <ac:spMk id="936" creationId="{AE5B2967-874E-483A-BAC1-779E5C7D164B}"/>
          </ac:spMkLst>
        </pc:spChg>
        <pc:spChg chg="mod">
          <ac:chgData name="Xin Zhang (FA Talent)" userId="474f572f-8271-4f60-858e-cee871e0aec6" providerId="ADAL" clId="{82FA2526-2325-487C-9F25-B0C9B387758D}" dt="2021-09-29T11:04:05.675" v="10914"/>
          <ac:spMkLst>
            <pc:docMk/>
            <pc:sldMk cId="1244102434" sldId="278"/>
            <ac:spMk id="937" creationId="{C68B2B88-5CB9-40C1-AF39-CABD72B3000C}"/>
          </ac:spMkLst>
        </pc:spChg>
        <pc:spChg chg="mod">
          <ac:chgData name="Xin Zhang (FA Talent)" userId="474f572f-8271-4f60-858e-cee871e0aec6" providerId="ADAL" clId="{82FA2526-2325-487C-9F25-B0C9B387758D}" dt="2021-09-29T11:04:05.694" v="10926"/>
          <ac:spMkLst>
            <pc:docMk/>
            <pc:sldMk cId="1244102434" sldId="278"/>
            <ac:spMk id="938" creationId="{FC983E68-94CB-4BC8-9AE0-13165522ED37}"/>
          </ac:spMkLst>
        </pc:spChg>
        <pc:spChg chg="mod">
          <ac:chgData name="Xin Zhang (FA Talent)" userId="474f572f-8271-4f60-858e-cee871e0aec6" providerId="ADAL" clId="{82FA2526-2325-487C-9F25-B0C9B387758D}" dt="2021-09-29T11:04:05.714" v="10938"/>
          <ac:spMkLst>
            <pc:docMk/>
            <pc:sldMk cId="1244102434" sldId="278"/>
            <ac:spMk id="939" creationId="{952DCB40-8DF6-49FD-B92B-87C0E4BFB781}"/>
          </ac:spMkLst>
        </pc:spChg>
        <pc:spChg chg="mod">
          <ac:chgData name="Xin Zhang (FA Talent)" userId="474f572f-8271-4f60-858e-cee871e0aec6" providerId="ADAL" clId="{82FA2526-2325-487C-9F25-B0C9B387758D}" dt="2021-09-29T11:04:05.733" v="10950"/>
          <ac:spMkLst>
            <pc:docMk/>
            <pc:sldMk cId="1244102434" sldId="278"/>
            <ac:spMk id="940" creationId="{84044478-640B-40D5-9B61-FEE0AA76D218}"/>
          </ac:spMkLst>
        </pc:spChg>
        <pc:spChg chg="mod">
          <ac:chgData name="Xin Zhang (FA Talent)" userId="474f572f-8271-4f60-858e-cee871e0aec6" providerId="ADAL" clId="{82FA2526-2325-487C-9F25-B0C9B387758D}" dt="2021-09-29T11:04:05.755" v="10963"/>
          <ac:spMkLst>
            <pc:docMk/>
            <pc:sldMk cId="1244102434" sldId="278"/>
            <ac:spMk id="941" creationId="{E55D05BC-7FCD-4765-A9D8-C74CBBB75629}"/>
          </ac:spMkLst>
        </pc:spChg>
        <pc:spChg chg="mod">
          <ac:chgData name="Xin Zhang (FA Talent)" userId="474f572f-8271-4f60-858e-cee871e0aec6" providerId="ADAL" clId="{82FA2526-2325-487C-9F25-B0C9B387758D}" dt="2021-09-29T11:04:05.774" v="10975"/>
          <ac:spMkLst>
            <pc:docMk/>
            <pc:sldMk cId="1244102434" sldId="278"/>
            <ac:spMk id="942" creationId="{187BB218-5494-49A1-BB40-5FF34609900C}"/>
          </ac:spMkLst>
        </pc:spChg>
        <pc:spChg chg="mod">
          <ac:chgData name="Xin Zhang (FA Talent)" userId="474f572f-8271-4f60-858e-cee871e0aec6" providerId="ADAL" clId="{82FA2526-2325-487C-9F25-B0C9B387758D}" dt="2021-09-29T11:04:05.794" v="10987"/>
          <ac:spMkLst>
            <pc:docMk/>
            <pc:sldMk cId="1244102434" sldId="278"/>
            <ac:spMk id="943" creationId="{D08109D9-996D-4D6A-9603-FE2C57577437}"/>
          </ac:spMkLst>
        </pc:spChg>
        <pc:spChg chg="mod">
          <ac:chgData name="Xin Zhang (FA Talent)" userId="474f572f-8271-4f60-858e-cee871e0aec6" providerId="ADAL" clId="{82FA2526-2325-487C-9F25-B0C9B387758D}" dt="2021-09-29T11:04:05.812" v="10999"/>
          <ac:spMkLst>
            <pc:docMk/>
            <pc:sldMk cId="1244102434" sldId="278"/>
            <ac:spMk id="944" creationId="{FACB33B3-D9C5-4422-80E4-0B2B58FE0211}"/>
          </ac:spMkLst>
        </pc:spChg>
        <pc:spChg chg="mod">
          <ac:chgData name="Xin Zhang (FA Talent)" userId="474f572f-8271-4f60-858e-cee871e0aec6" providerId="ADAL" clId="{82FA2526-2325-487C-9F25-B0C9B387758D}" dt="2021-09-29T11:04:05.831" v="11011"/>
          <ac:spMkLst>
            <pc:docMk/>
            <pc:sldMk cId="1244102434" sldId="278"/>
            <ac:spMk id="945" creationId="{28011E36-1077-40A1-B158-5DDE95736D5A}"/>
          </ac:spMkLst>
        </pc:spChg>
        <pc:spChg chg="mod">
          <ac:chgData name="Xin Zhang (FA Talent)" userId="474f572f-8271-4f60-858e-cee871e0aec6" providerId="ADAL" clId="{82FA2526-2325-487C-9F25-B0C9B387758D}" dt="2021-09-29T11:04:05.850" v="11023"/>
          <ac:spMkLst>
            <pc:docMk/>
            <pc:sldMk cId="1244102434" sldId="278"/>
            <ac:spMk id="946" creationId="{AA7EBB55-FBC5-4A12-94AA-0492D75DFD7D}"/>
          </ac:spMkLst>
        </pc:spChg>
        <pc:spChg chg="mod">
          <ac:chgData name="Xin Zhang (FA Talent)" userId="474f572f-8271-4f60-858e-cee871e0aec6" providerId="ADAL" clId="{82FA2526-2325-487C-9F25-B0C9B387758D}" dt="2021-09-29T11:04:05.869" v="11035"/>
          <ac:spMkLst>
            <pc:docMk/>
            <pc:sldMk cId="1244102434" sldId="278"/>
            <ac:spMk id="947" creationId="{2C0A08D5-6DAE-4095-8D47-CC971FAB98AC}"/>
          </ac:spMkLst>
        </pc:spChg>
        <pc:spChg chg="mod">
          <ac:chgData name="Xin Zhang (FA Talent)" userId="474f572f-8271-4f60-858e-cee871e0aec6" providerId="ADAL" clId="{82FA2526-2325-487C-9F25-B0C9B387758D}" dt="2021-09-29T11:04:05.889" v="11049"/>
          <ac:spMkLst>
            <pc:docMk/>
            <pc:sldMk cId="1244102434" sldId="278"/>
            <ac:spMk id="948" creationId="{2303FB10-6CC9-44B0-8B57-D2DB13D0DEF5}"/>
          </ac:spMkLst>
        </pc:spChg>
        <pc:spChg chg="mod">
          <ac:chgData name="Xin Zhang (FA Talent)" userId="474f572f-8271-4f60-858e-cee871e0aec6" providerId="ADAL" clId="{82FA2526-2325-487C-9F25-B0C9B387758D}" dt="2021-09-29T11:04:05.907" v="11060"/>
          <ac:spMkLst>
            <pc:docMk/>
            <pc:sldMk cId="1244102434" sldId="278"/>
            <ac:spMk id="949" creationId="{E0E8BDBA-FBFE-4327-8BEA-9E69EFCCA459}"/>
          </ac:spMkLst>
        </pc:spChg>
        <pc:spChg chg="mod">
          <ac:chgData name="Xin Zhang (FA Talent)" userId="474f572f-8271-4f60-858e-cee871e0aec6" providerId="ADAL" clId="{82FA2526-2325-487C-9F25-B0C9B387758D}" dt="2021-09-29T11:04:05.927" v="11072"/>
          <ac:spMkLst>
            <pc:docMk/>
            <pc:sldMk cId="1244102434" sldId="278"/>
            <ac:spMk id="950" creationId="{221FCF88-0302-4B81-BFBA-F3D7E776AB89}"/>
          </ac:spMkLst>
        </pc:spChg>
        <pc:spChg chg="mod">
          <ac:chgData name="Xin Zhang (FA Talent)" userId="474f572f-8271-4f60-858e-cee871e0aec6" providerId="ADAL" clId="{82FA2526-2325-487C-9F25-B0C9B387758D}" dt="2021-09-29T11:04:05.949" v="11083"/>
          <ac:spMkLst>
            <pc:docMk/>
            <pc:sldMk cId="1244102434" sldId="278"/>
            <ac:spMk id="951" creationId="{DD34F5BA-2AE5-42AC-860A-728724941613}"/>
          </ac:spMkLst>
        </pc:spChg>
        <pc:spChg chg="mod">
          <ac:chgData name="Xin Zhang (FA Talent)" userId="474f572f-8271-4f60-858e-cee871e0aec6" providerId="ADAL" clId="{82FA2526-2325-487C-9F25-B0C9B387758D}" dt="2021-09-29T11:04:05.971" v="11096"/>
          <ac:spMkLst>
            <pc:docMk/>
            <pc:sldMk cId="1244102434" sldId="278"/>
            <ac:spMk id="952" creationId="{0970A510-BFCB-417E-ABF2-C769A00ED32D}"/>
          </ac:spMkLst>
        </pc:spChg>
        <pc:spChg chg="mod">
          <ac:chgData name="Xin Zhang (FA Talent)" userId="474f572f-8271-4f60-858e-cee871e0aec6" providerId="ADAL" clId="{82FA2526-2325-487C-9F25-B0C9B387758D}" dt="2021-09-29T11:04:05.956" v="11088"/>
          <ac:spMkLst>
            <pc:docMk/>
            <pc:sldMk cId="1244102434" sldId="278"/>
            <ac:spMk id="955" creationId="{3D32C106-BB54-4A98-A052-7CEC47285213}"/>
          </ac:spMkLst>
        </pc:spChg>
        <pc:spChg chg="mod">
          <ac:chgData name="Xin Zhang (FA Talent)" userId="474f572f-8271-4f60-858e-cee871e0aec6" providerId="ADAL" clId="{82FA2526-2325-487C-9F25-B0C9B387758D}" dt="2021-09-29T11:04:05.978" v="11100"/>
          <ac:spMkLst>
            <pc:docMk/>
            <pc:sldMk cId="1244102434" sldId="278"/>
            <ac:spMk id="956" creationId="{817FA902-BD6B-4746-9571-E13F7E47D8C4}"/>
          </ac:spMkLst>
        </pc:spChg>
        <pc:spChg chg="mod">
          <ac:chgData name="Xin Zhang (FA Talent)" userId="474f572f-8271-4f60-858e-cee871e0aec6" providerId="ADAL" clId="{82FA2526-2325-487C-9F25-B0C9B387758D}" dt="2021-09-29T11:04:05.998" v="11112"/>
          <ac:spMkLst>
            <pc:docMk/>
            <pc:sldMk cId="1244102434" sldId="278"/>
            <ac:spMk id="957" creationId="{CED1CB0D-C295-4D6A-9A60-8F4C6A45DFE1}"/>
          </ac:spMkLst>
        </pc:spChg>
        <pc:spChg chg="mod">
          <ac:chgData name="Xin Zhang (FA Talent)" userId="474f572f-8271-4f60-858e-cee871e0aec6" providerId="ADAL" clId="{82FA2526-2325-487C-9F25-B0C9B387758D}" dt="2021-09-29T11:04:06.017" v="11124"/>
          <ac:spMkLst>
            <pc:docMk/>
            <pc:sldMk cId="1244102434" sldId="278"/>
            <ac:spMk id="958" creationId="{C6BE6A87-A27C-401F-96F7-021D7B208E94}"/>
          </ac:spMkLst>
        </pc:spChg>
        <pc:spChg chg="mod">
          <ac:chgData name="Xin Zhang (FA Talent)" userId="474f572f-8271-4f60-858e-cee871e0aec6" providerId="ADAL" clId="{82FA2526-2325-487C-9F25-B0C9B387758D}" dt="2021-09-29T11:04:06.036" v="11136"/>
          <ac:spMkLst>
            <pc:docMk/>
            <pc:sldMk cId="1244102434" sldId="278"/>
            <ac:spMk id="959" creationId="{98E8652D-3973-4997-A5A7-0C6204102574}"/>
          </ac:spMkLst>
        </pc:spChg>
        <pc:spChg chg="mod">
          <ac:chgData name="Xin Zhang (FA Talent)" userId="474f572f-8271-4f60-858e-cee871e0aec6" providerId="ADAL" clId="{82FA2526-2325-487C-9F25-B0C9B387758D}" dt="2021-09-29T11:04:06.055" v="11148"/>
          <ac:spMkLst>
            <pc:docMk/>
            <pc:sldMk cId="1244102434" sldId="278"/>
            <ac:spMk id="960" creationId="{2CE69CAB-CCE9-460A-9325-8ADAF063AB28}"/>
          </ac:spMkLst>
        </pc:spChg>
        <pc:spChg chg="mod">
          <ac:chgData name="Xin Zhang (FA Talent)" userId="474f572f-8271-4f60-858e-cee871e0aec6" providerId="ADAL" clId="{82FA2526-2325-487C-9F25-B0C9B387758D}" dt="2021-09-29T11:04:06.074" v="11160"/>
          <ac:spMkLst>
            <pc:docMk/>
            <pc:sldMk cId="1244102434" sldId="278"/>
            <ac:spMk id="961" creationId="{66B3681B-32D3-4E7A-BDED-4DFA9744C19F}"/>
          </ac:spMkLst>
        </pc:spChg>
        <pc:spChg chg="mod">
          <ac:chgData name="Xin Zhang (FA Talent)" userId="474f572f-8271-4f60-858e-cee871e0aec6" providerId="ADAL" clId="{82FA2526-2325-487C-9F25-B0C9B387758D}" dt="2021-09-29T11:04:06.095" v="11172"/>
          <ac:spMkLst>
            <pc:docMk/>
            <pc:sldMk cId="1244102434" sldId="278"/>
            <ac:spMk id="962" creationId="{5E12A0B3-1B62-4235-83AE-0F2571FA21C3}"/>
          </ac:spMkLst>
        </pc:spChg>
        <pc:spChg chg="mod">
          <ac:chgData name="Xin Zhang (FA Talent)" userId="474f572f-8271-4f60-858e-cee871e0aec6" providerId="ADAL" clId="{82FA2526-2325-487C-9F25-B0C9B387758D}" dt="2021-09-29T11:04:06.125" v="11184"/>
          <ac:spMkLst>
            <pc:docMk/>
            <pc:sldMk cId="1244102434" sldId="278"/>
            <ac:spMk id="963" creationId="{FA9901B9-1DE9-419D-A63A-A119DF508387}"/>
          </ac:spMkLst>
        </pc:spChg>
        <pc:spChg chg="mod">
          <ac:chgData name="Xin Zhang (FA Talent)" userId="474f572f-8271-4f60-858e-cee871e0aec6" providerId="ADAL" clId="{82FA2526-2325-487C-9F25-B0C9B387758D}" dt="2021-09-29T11:04:06.146" v="11196"/>
          <ac:spMkLst>
            <pc:docMk/>
            <pc:sldMk cId="1244102434" sldId="278"/>
            <ac:spMk id="964" creationId="{DD6886BE-BF96-4412-8611-351A314067E4}"/>
          </ac:spMkLst>
        </pc:spChg>
        <pc:spChg chg="mod">
          <ac:chgData name="Xin Zhang (FA Talent)" userId="474f572f-8271-4f60-858e-cee871e0aec6" providerId="ADAL" clId="{82FA2526-2325-487C-9F25-B0C9B387758D}" dt="2021-09-29T11:04:06.168" v="11208"/>
          <ac:spMkLst>
            <pc:docMk/>
            <pc:sldMk cId="1244102434" sldId="278"/>
            <ac:spMk id="965" creationId="{D821CD9C-43CA-40C2-9FDE-037084F20B03}"/>
          </ac:spMkLst>
        </pc:spChg>
        <pc:spChg chg="mod">
          <ac:chgData name="Xin Zhang (FA Talent)" userId="474f572f-8271-4f60-858e-cee871e0aec6" providerId="ADAL" clId="{82FA2526-2325-487C-9F25-B0C9B387758D}" dt="2021-09-29T11:04:06.189" v="11220"/>
          <ac:spMkLst>
            <pc:docMk/>
            <pc:sldMk cId="1244102434" sldId="278"/>
            <ac:spMk id="966" creationId="{9EE4FDCA-EFC8-49A6-A6E8-891856A5008A}"/>
          </ac:spMkLst>
        </pc:spChg>
        <pc:spChg chg="mod">
          <ac:chgData name="Xin Zhang (FA Talent)" userId="474f572f-8271-4f60-858e-cee871e0aec6" providerId="ADAL" clId="{82FA2526-2325-487C-9F25-B0C9B387758D}" dt="2021-09-29T11:04:06.210" v="11232"/>
          <ac:spMkLst>
            <pc:docMk/>
            <pc:sldMk cId="1244102434" sldId="278"/>
            <ac:spMk id="967" creationId="{A1FCADC9-8E23-4DB4-BE4B-E34E7505CCD9}"/>
          </ac:spMkLst>
        </pc:spChg>
        <pc:spChg chg="mod">
          <ac:chgData name="Xin Zhang (FA Talent)" userId="474f572f-8271-4f60-858e-cee871e0aec6" providerId="ADAL" clId="{82FA2526-2325-487C-9F25-B0C9B387758D}" dt="2021-09-29T11:04:06.231" v="11244"/>
          <ac:spMkLst>
            <pc:docMk/>
            <pc:sldMk cId="1244102434" sldId="278"/>
            <ac:spMk id="968" creationId="{F0B4B273-39BC-4134-A6C0-54B3F894448C}"/>
          </ac:spMkLst>
        </pc:spChg>
        <pc:spChg chg="mod">
          <ac:chgData name="Xin Zhang (FA Talent)" userId="474f572f-8271-4f60-858e-cee871e0aec6" providerId="ADAL" clId="{82FA2526-2325-487C-9F25-B0C9B387758D}" dt="2021-09-29T11:04:06.253" v="11256"/>
          <ac:spMkLst>
            <pc:docMk/>
            <pc:sldMk cId="1244102434" sldId="278"/>
            <ac:spMk id="969" creationId="{CD66C82B-15CA-4FEF-BB22-F78D323ED1B9}"/>
          </ac:spMkLst>
        </pc:spChg>
        <pc:spChg chg="mod">
          <ac:chgData name="Xin Zhang (FA Talent)" userId="474f572f-8271-4f60-858e-cee871e0aec6" providerId="ADAL" clId="{82FA2526-2325-487C-9F25-B0C9B387758D}" dt="2021-09-29T11:04:06.273" v="11268"/>
          <ac:spMkLst>
            <pc:docMk/>
            <pc:sldMk cId="1244102434" sldId="278"/>
            <ac:spMk id="970" creationId="{BFC4E437-4FAA-4A1D-9EAA-86427BDEC83C}"/>
          </ac:spMkLst>
        </pc:spChg>
        <pc:spChg chg="mod">
          <ac:chgData name="Xin Zhang (FA Talent)" userId="474f572f-8271-4f60-858e-cee871e0aec6" providerId="ADAL" clId="{82FA2526-2325-487C-9F25-B0C9B387758D}" dt="2021-09-29T11:04:06.294" v="11280"/>
          <ac:spMkLst>
            <pc:docMk/>
            <pc:sldMk cId="1244102434" sldId="278"/>
            <ac:spMk id="971" creationId="{5C154250-873C-4E4E-AEFF-8DB59D4CC40C}"/>
          </ac:spMkLst>
        </pc:spChg>
        <pc:spChg chg="mod">
          <ac:chgData name="Xin Zhang (FA Talent)" userId="474f572f-8271-4f60-858e-cee871e0aec6" providerId="ADAL" clId="{82FA2526-2325-487C-9F25-B0C9B387758D}" dt="2021-09-29T11:04:06.315" v="11292"/>
          <ac:spMkLst>
            <pc:docMk/>
            <pc:sldMk cId="1244102434" sldId="278"/>
            <ac:spMk id="972" creationId="{6930D980-ED7B-4D44-87B2-C0F095049543}"/>
          </ac:spMkLst>
        </pc:spChg>
        <pc:spChg chg="mod">
          <ac:chgData name="Xin Zhang (FA Talent)" userId="474f572f-8271-4f60-858e-cee871e0aec6" providerId="ADAL" clId="{82FA2526-2325-487C-9F25-B0C9B387758D}" dt="2021-09-29T11:04:06.336" v="11304"/>
          <ac:spMkLst>
            <pc:docMk/>
            <pc:sldMk cId="1244102434" sldId="278"/>
            <ac:spMk id="973" creationId="{CE0C0229-DC22-4213-831E-E4EAE66F49BE}"/>
          </ac:spMkLst>
        </pc:spChg>
        <pc:spChg chg="mod">
          <ac:chgData name="Xin Zhang (FA Talent)" userId="474f572f-8271-4f60-858e-cee871e0aec6" providerId="ADAL" clId="{82FA2526-2325-487C-9F25-B0C9B387758D}" dt="2021-09-29T11:04:06.356" v="11316"/>
          <ac:spMkLst>
            <pc:docMk/>
            <pc:sldMk cId="1244102434" sldId="278"/>
            <ac:spMk id="974" creationId="{A8AA712F-98E2-4E72-B8FF-E0CEC3A352C7}"/>
          </ac:spMkLst>
        </pc:spChg>
        <pc:spChg chg="mod">
          <ac:chgData name="Xin Zhang (FA Talent)" userId="474f572f-8271-4f60-858e-cee871e0aec6" providerId="ADAL" clId="{82FA2526-2325-487C-9F25-B0C9B387758D}" dt="2021-09-29T11:04:06.377" v="11328"/>
          <ac:spMkLst>
            <pc:docMk/>
            <pc:sldMk cId="1244102434" sldId="278"/>
            <ac:spMk id="975" creationId="{5EF5178B-DBF4-4751-9E91-757472E1AB2A}"/>
          </ac:spMkLst>
        </pc:spChg>
        <pc:spChg chg="mod">
          <ac:chgData name="Xin Zhang (FA Talent)" userId="474f572f-8271-4f60-858e-cee871e0aec6" providerId="ADAL" clId="{82FA2526-2325-487C-9F25-B0C9B387758D}" dt="2021-09-29T11:04:06.397" v="11340"/>
          <ac:spMkLst>
            <pc:docMk/>
            <pc:sldMk cId="1244102434" sldId="278"/>
            <ac:spMk id="976" creationId="{2F174647-0CFD-4673-BD9B-95B635DC11B5}"/>
          </ac:spMkLst>
        </pc:spChg>
        <pc:spChg chg="mod">
          <ac:chgData name="Xin Zhang (FA Talent)" userId="474f572f-8271-4f60-858e-cee871e0aec6" providerId="ADAL" clId="{82FA2526-2325-487C-9F25-B0C9B387758D}" dt="2021-09-29T11:04:06.418" v="11352"/>
          <ac:spMkLst>
            <pc:docMk/>
            <pc:sldMk cId="1244102434" sldId="278"/>
            <ac:spMk id="977" creationId="{005116FF-2E39-4759-BD3A-9BC4256BD26E}"/>
          </ac:spMkLst>
        </pc:spChg>
        <pc:spChg chg="mod">
          <ac:chgData name="Xin Zhang (FA Talent)" userId="474f572f-8271-4f60-858e-cee871e0aec6" providerId="ADAL" clId="{82FA2526-2325-487C-9F25-B0C9B387758D}" dt="2021-09-29T11:04:06.437" v="11364"/>
          <ac:spMkLst>
            <pc:docMk/>
            <pc:sldMk cId="1244102434" sldId="278"/>
            <ac:spMk id="978" creationId="{6CD48598-5A4E-45EB-B593-990AA4ECAB0A}"/>
          </ac:spMkLst>
        </pc:spChg>
        <pc:spChg chg="mod">
          <ac:chgData name="Xin Zhang (FA Talent)" userId="474f572f-8271-4f60-858e-cee871e0aec6" providerId="ADAL" clId="{82FA2526-2325-487C-9F25-B0C9B387758D}" dt="2021-09-29T11:04:06.455" v="11376"/>
          <ac:spMkLst>
            <pc:docMk/>
            <pc:sldMk cId="1244102434" sldId="278"/>
            <ac:spMk id="979" creationId="{57819C1B-CC73-4EB5-9955-80E15470371A}"/>
          </ac:spMkLst>
        </pc:spChg>
        <pc:spChg chg="mod">
          <ac:chgData name="Xin Zhang (FA Talent)" userId="474f572f-8271-4f60-858e-cee871e0aec6" providerId="ADAL" clId="{82FA2526-2325-487C-9F25-B0C9B387758D}" dt="2021-09-29T11:04:06.473" v="11388"/>
          <ac:spMkLst>
            <pc:docMk/>
            <pc:sldMk cId="1244102434" sldId="278"/>
            <ac:spMk id="980" creationId="{9981795D-4D41-46F5-ADEF-35FA133AE54C}"/>
          </ac:spMkLst>
        </pc:spChg>
        <pc:spChg chg="mod">
          <ac:chgData name="Xin Zhang (FA Talent)" userId="474f572f-8271-4f60-858e-cee871e0aec6" providerId="ADAL" clId="{82FA2526-2325-487C-9F25-B0C9B387758D}" dt="2021-09-29T11:04:06.490" v="11400"/>
          <ac:spMkLst>
            <pc:docMk/>
            <pc:sldMk cId="1244102434" sldId="278"/>
            <ac:spMk id="981" creationId="{5086DE97-D134-4C2D-928D-07DC1BD40CEE}"/>
          </ac:spMkLst>
        </pc:spChg>
        <pc:spChg chg="mod">
          <ac:chgData name="Xin Zhang (FA Talent)" userId="474f572f-8271-4f60-858e-cee871e0aec6" providerId="ADAL" clId="{82FA2526-2325-487C-9F25-B0C9B387758D}" dt="2021-09-29T11:04:06.508" v="11412"/>
          <ac:spMkLst>
            <pc:docMk/>
            <pc:sldMk cId="1244102434" sldId="278"/>
            <ac:spMk id="982" creationId="{696A0976-58BB-426D-95EF-4A5668205691}"/>
          </ac:spMkLst>
        </pc:spChg>
        <pc:spChg chg="mod">
          <ac:chgData name="Xin Zhang (FA Talent)" userId="474f572f-8271-4f60-858e-cee871e0aec6" providerId="ADAL" clId="{82FA2526-2325-487C-9F25-B0C9B387758D}" dt="2021-09-29T11:04:06.526" v="11424"/>
          <ac:spMkLst>
            <pc:docMk/>
            <pc:sldMk cId="1244102434" sldId="278"/>
            <ac:spMk id="983" creationId="{571A7133-1E9A-462E-B05C-796C704B64DD}"/>
          </ac:spMkLst>
        </pc:spChg>
        <pc:spChg chg="mod">
          <ac:chgData name="Xin Zhang (FA Talent)" userId="474f572f-8271-4f60-858e-cee871e0aec6" providerId="ADAL" clId="{82FA2526-2325-487C-9F25-B0C9B387758D}" dt="2021-09-29T11:04:06.545" v="11436"/>
          <ac:spMkLst>
            <pc:docMk/>
            <pc:sldMk cId="1244102434" sldId="278"/>
            <ac:spMk id="984" creationId="{60EAB5DF-9CCB-4BA3-9BEA-2AF40FE17329}"/>
          </ac:spMkLst>
        </pc:spChg>
        <pc:spChg chg="mod">
          <ac:chgData name="Xin Zhang (FA Talent)" userId="474f572f-8271-4f60-858e-cee871e0aec6" providerId="ADAL" clId="{82FA2526-2325-487C-9F25-B0C9B387758D}" dt="2021-09-29T11:04:06.564" v="11448"/>
          <ac:spMkLst>
            <pc:docMk/>
            <pc:sldMk cId="1244102434" sldId="278"/>
            <ac:spMk id="985" creationId="{0F605906-3F31-4F63-B885-DF973B551939}"/>
          </ac:spMkLst>
        </pc:spChg>
        <pc:spChg chg="mod">
          <ac:chgData name="Xin Zhang (FA Talent)" userId="474f572f-8271-4f60-858e-cee871e0aec6" providerId="ADAL" clId="{82FA2526-2325-487C-9F25-B0C9B387758D}" dt="2021-09-29T11:04:06.583" v="11461"/>
          <ac:spMkLst>
            <pc:docMk/>
            <pc:sldMk cId="1244102434" sldId="278"/>
            <ac:spMk id="986" creationId="{FD1487DE-F571-4FFA-8DAD-20458D3C51F8}"/>
          </ac:spMkLst>
        </pc:spChg>
        <pc:spChg chg="mod">
          <ac:chgData name="Xin Zhang (FA Talent)" userId="474f572f-8271-4f60-858e-cee871e0aec6" providerId="ADAL" clId="{82FA2526-2325-487C-9F25-B0C9B387758D}" dt="2021-09-29T11:04:06.602" v="11473"/>
          <ac:spMkLst>
            <pc:docMk/>
            <pc:sldMk cId="1244102434" sldId="278"/>
            <ac:spMk id="987" creationId="{542FC097-DF11-4A1C-BB0B-4BABD99582FE}"/>
          </ac:spMkLst>
        </pc:spChg>
        <pc:spChg chg="mod">
          <ac:chgData name="Xin Zhang (FA Talent)" userId="474f572f-8271-4f60-858e-cee871e0aec6" providerId="ADAL" clId="{82FA2526-2325-487C-9F25-B0C9B387758D}" dt="2021-09-29T11:04:06.620" v="11485"/>
          <ac:spMkLst>
            <pc:docMk/>
            <pc:sldMk cId="1244102434" sldId="278"/>
            <ac:spMk id="988" creationId="{2CACEF5A-986B-4C72-8C65-A20574CCF8DE}"/>
          </ac:spMkLst>
        </pc:spChg>
        <pc:spChg chg="mod">
          <ac:chgData name="Xin Zhang (FA Talent)" userId="474f572f-8271-4f60-858e-cee871e0aec6" providerId="ADAL" clId="{82FA2526-2325-487C-9F25-B0C9B387758D}" dt="2021-09-29T11:04:06.638" v="11497"/>
          <ac:spMkLst>
            <pc:docMk/>
            <pc:sldMk cId="1244102434" sldId="278"/>
            <ac:spMk id="989" creationId="{64C07600-4210-484B-8282-E68BA9E62AD3}"/>
          </ac:spMkLst>
        </pc:spChg>
        <pc:spChg chg="mod">
          <ac:chgData name="Xin Zhang (FA Talent)" userId="474f572f-8271-4f60-858e-cee871e0aec6" providerId="ADAL" clId="{82FA2526-2325-487C-9F25-B0C9B387758D}" dt="2021-09-29T11:04:06.656" v="11509"/>
          <ac:spMkLst>
            <pc:docMk/>
            <pc:sldMk cId="1244102434" sldId="278"/>
            <ac:spMk id="990" creationId="{8DDDF3BC-3B53-4511-8C97-FB800BC0B69B}"/>
          </ac:spMkLst>
        </pc:spChg>
        <pc:spChg chg="mod">
          <ac:chgData name="Xin Zhang (FA Talent)" userId="474f572f-8271-4f60-858e-cee871e0aec6" providerId="ADAL" clId="{82FA2526-2325-487C-9F25-B0C9B387758D}" dt="2021-09-29T11:04:06.673" v="11521"/>
          <ac:spMkLst>
            <pc:docMk/>
            <pc:sldMk cId="1244102434" sldId="278"/>
            <ac:spMk id="991" creationId="{1139691D-8945-48AA-908C-409F323E8CBF}"/>
          </ac:spMkLst>
        </pc:spChg>
        <pc:spChg chg="mod">
          <ac:chgData name="Xin Zhang (FA Talent)" userId="474f572f-8271-4f60-858e-cee871e0aec6" providerId="ADAL" clId="{82FA2526-2325-487C-9F25-B0C9B387758D}" dt="2021-09-29T11:04:06.692" v="11534"/>
          <ac:spMkLst>
            <pc:docMk/>
            <pc:sldMk cId="1244102434" sldId="278"/>
            <ac:spMk id="992" creationId="{48093AFE-F677-4C7E-8A0E-714C8827B358}"/>
          </ac:spMkLst>
        </pc:spChg>
        <pc:spChg chg="mod">
          <ac:chgData name="Xin Zhang (FA Talent)" userId="474f572f-8271-4f60-858e-cee871e0aec6" providerId="ADAL" clId="{82FA2526-2325-487C-9F25-B0C9B387758D}" dt="2021-09-29T11:04:06.711" v="11546"/>
          <ac:spMkLst>
            <pc:docMk/>
            <pc:sldMk cId="1244102434" sldId="278"/>
            <ac:spMk id="993" creationId="{4D25D6D3-56F5-4F54-A3A6-868B249B10CD}"/>
          </ac:spMkLst>
        </pc:spChg>
        <pc:spChg chg="mod">
          <ac:chgData name="Xin Zhang (FA Talent)" userId="474f572f-8271-4f60-858e-cee871e0aec6" providerId="ADAL" clId="{82FA2526-2325-487C-9F25-B0C9B387758D}" dt="2021-09-29T11:04:06.732" v="11557"/>
          <ac:spMkLst>
            <pc:docMk/>
            <pc:sldMk cId="1244102434" sldId="278"/>
            <ac:spMk id="994" creationId="{50E6A475-AB91-4CA1-962F-2397C88655DD}"/>
          </ac:spMkLst>
        </pc:spChg>
        <pc:spChg chg="mod">
          <ac:chgData name="Xin Zhang (FA Talent)" userId="474f572f-8271-4f60-858e-cee871e0aec6" providerId="ADAL" clId="{82FA2526-2325-487C-9F25-B0C9B387758D}" dt="2021-09-29T11:04:06.750" v="11568"/>
          <ac:spMkLst>
            <pc:docMk/>
            <pc:sldMk cId="1244102434" sldId="278"/>
            <ac:spMk id="995" creationId="{E170C9D3-107E-4D7C-BABE-0457BDFED29F}"/>
          </ac:spMkLst>
        </pc:spChg>
        <pc:spChg chg="mod">
          <ac:chgData name="Xin Zhang (FA Talent)" userId="474f572f-8271-4f60-858e-cee871e0aec6" providerId="ADAL" clId="{82FA2526-2325-487C-9F25-B0C9B387758D}" dt="2021-09-29T11:04:06.767" v="11579"/>
          <ac:spMkLst>
            <pc:docMk/>
            <pc:sldMk cId="1244102434" sldId="278"/>
            <ac:spMk id="996" creationId="{A62F6DEB-F6C8-44B0-90FF-C5651681C8E8}"/>
          </ac:spMkLst>
        </pc:spChg>
        <pc:spChg chg="mod">
          <ac:chgData name="Xin Zhang (FA Talent)" userId="474f572f-8271-4f60-858e-cee871e0aec6" providerId="ADAL" clId="{82FA2526-2325-487C-9F25-B0C9B387758D}" dt="2021-09-29T11:04:06.785" v="11590"/>
          <ac:spMkLst>
            <pc:docMk/>
            <pc:sldMk cId="1244102434" sldId="278"/>
            <ac:spMk id="997" creationId="{E169F562-9EE7-4F0A-B96C-56E3A29E7B97}"/>
          </ac:spMkLst>
        </pc:spChg>
        <pc:spChg chg="mod">
          <ac:chgData name="Xin Zhang (FA Talent)" userId="474f572f-8271-4f60-858e-cee871e0aec6" providerId="ADAL" clId="{82FA2526-2325-487C-9F25-B0C9B387758D}" dt="2021-09-29T11:04:06.806" v="11601"/>
          <ac:spMkLst>
            <pc:docMk/>
            <pc:sldMk cId="1244102434" sldId="278"/>
            <ac:spMk id="998" creationId="{F644E77C-4133-4686-A894-CC7D7798A046}"/>
          </ac:spMkLst>
        </pc:spChg>
        <pc:spChg chg="mod">
          <ac:chgData name="Xin Zhang (FA Talent)" userId="474f572f-8271-4f60-858e-cee871e0aec6" providerId="ADAL" clId="{82FA2526-2325-487C-9F25-B0C9B387758D}" dt="2021-09-29T11:04:05.067" v="10532"/>
          <ac:spMkLst>
            <pc:docMk/>
            <pc:sldMk cId="1244102434" sldId="278"/>
            <ac:spMk id="999" creationId="{12B61C91-F69E-4468-AD70-72CF75C13735}"/>
          </ac:spMkLst>
        </pc:spChg>
        <pc:spChg chg="mod">
          <ac:chgData name="Xin Zhang (FA Talent)" userId="474f572f-8271-4f60-858e-cee871e0aec6" providerId="ADAL" clId="{82FA2526-2325-487C-9F25-B0C9B387758D}" dt="2021-09-29T11:04:05.102" v="10552"/>
          <ac:spMkLst>
            <pc:docMk/>
            <pc:sldMk cId="1244102434" sldId="278"/>
            <ac:spMk id="1000" creationId="{ECE65AB1-F5BF-4378-A0FD-0A1186E09418}"/>
          </ac:spMkLst>
        </pc:spChg>
        <pc:spChg chg="mod">
          <ac:chgData name="Xin Zhang (FA Talent)" userId="474f572f-8271-4f60-858e-cee871e0aec6" providerId="ADAL" clId="{82FA2526-2325-487C-9F25-B0C9B387758D}" dt="2021-09-29T11:04:05.139" v="10574"/>
          <ac:spMkLst>
            <pc:docMk/>
            <pc:sldMk cId="1244102434" sldId="278"/>
            <ac:spMk id="1001" creationId="{6785F60E-F69A-4473-B6CF-99F2120ED8A5}"/>
          </ac:spMkLst>
        </pc:spChg>
        <pc:spChg chg="mod">
          <ac:chgData name="Xin Zhang (FA Talent)" userId="474f572f-8271-4f60-858e-cee871e0aec6" providerId="ADAL" clId="{82FA2526-2325-487C-9F25-B0C9B387758D}" dt="2021-09-29T11:04:05.177" v="10596"/>
          <ac:spMkLst>
            <pc:docMk/>
            <pc:sldMk cId="1244102434" sldId="278"/>
            <ac:spMk id="1002" creationId="{44CF3185-32EA-4F7C-9E32-1E60296CA246}"/>
          </ac:spMkLst>
        </pc:spChg>
        <pc:spChg chg="mod">
          <ac:chgData name="Xin Zhang (FA Talent)" userId="474f572f-8271-4f60-858e-cee871e0aec6" providerId="ADAL" clId="{82FA2526-2325-487C-9F25-B0C9B387758D}" dt="2021-09-29T11:04:05.208" v="10618"/>
          <ac:spMkLst>
            <pc:docMk/>
            <pc:sldMk cId="1244102434" sldId="278"/>
            <ac:spMk id="1003" creationId="{45DD55C3-3946-454D-98E7-86436D0F7B0A}"/>
          </ac:spMkLst>
        </pc:spChg>
        <pc:spChg chg="mod">
          <ac:chgData name="Xin Zhang (FA Talent)" userId="474f572f-8271-4f60-858e-cee871e0aec6" providerId="ADAL" clId="{82FA2526-2325-487C-9F25-B0C9B387758D}" dt="2021-09-29T11:04:05.226" v="10631"/>
          <ac:spMkLst>
            <pc:docMk/>
            <pc:sldMk cId="1244102434" sldId="278"/>
            <ac:spMk id="1004" creationId="{DA9C0774-A760-42BA-8061-36C6EDF1D8A3}"/>
          </ac:spMkLst>
        </pc:spChg>
        <pc:spChg chg="mod">
          <ac:chgData name="Xin Zhang (FA Talent)" userId="474f572f-8271-4f60-858e-cee871e0aec6" providerId="ADAL" clId="{82FA2526-2325-487C-9F25-B0C9B387758D}" dt="2021-09-29T11:04:05.246" v="10643"/>
          <ac:spMkLst>
            <pc:docMk/>
            <pc:sldMk cId="1244102434" sldId="278"/>
            <ac:spMk id="1005" creationId="{A797FF2B-9474-4F64-8A73-E7A8A87B56CD}"/>
          </ac:spMkLst>
        </pc:spChg>
        <pc:spChg chg="mod">
          <ac:chgData name="Xin Zhang (FA Talent)" userId="474f572f-8271-4f60-858e-cee871e0aec6" providerId="ADAL" clId="{82FA2526-2325-487C-9F25-B0C9B387758D}" dt="2021-09-29T11:04:05.266" v="10656"/>
          <ac:spMkLst>
            <pc:docMk/>
            <pc:sldMk cId="1244102434" sldId="278"/>
            <ac:spMk id="1006" creationId="{C56E6B1B-321F-4DFE-BAEB-1FD2B1DE0D21}"/>
          </ac:spMkLst>
        </pc:spChg>
        <pc:spChg chg="mod">
          <ac:chgData name="Xin Zhang (FA Talent)" userId="474f572f-8271-4f60-858e-cee871e0aec6" providerId="ADAL" clId="{82FA2526-2325-487C-9F25-B0C9B387758D}" dt="2021-09-29T11:04:05.284" v="10668"/>
          <ac:spMkLst>
            <pc:docMk/>
            <pc:sldMk cId="1244102434" sldId="278"/>
            <ac:spMk id="1007" creationId="{E8D732E2-239E-4732-9BC8-0F86EA7E6F57}"/>
          </ac:spMkLst>
        </pc:spChg>
        <pc:spChg chg="mod">
          <ac:chgData name="Xin Zhang (FA Talent)" userId="474f572f-8271-4f60-858e-cee871e0aec6" providerId="ADAL" clId="{82FA2526-2325-487C-9F25-B0C9B387758D}" dt="2021-09-29T11:04:05.302" v="10680"/>
          <ac:spMkLst>
            <pc:docMk/>
            <pc:sldMk cId="1244102434" sldId="278"/>
            <ac:spMk id="1008" creationId="{69F73D8F-E9FC-4E42-80A5-F134025BFD6B}"/>
          </ac:spMkLst>
        </pc:spChg>
        <pc:spChg chg="mod">
          <ac:chgData name="Xin Zhang (FA Talent)" userId="474f572f-8271-4f60-858e-cee871e0aec6" providerId="ADAL" clId="{82FA2526-2325-487C-9F25-B0C9B387758D}" dt="2021-09-29T11:04:05.319" v="10691"/>
          <ac:spMkLst>
            <pc:docMk/>
            <pc:sldMk cId="1244102434" sldId="278"/>
            <ac:spMk id="1009" creationId="{D2D4DEE6-CF8B-4308-A0B7-EC7B95C69EEC}"/>
          </ac:spMkLst>
        </pc:spChg>
        <pc:spChg chg="mod">
          <ac:chgData name="Xin Zhang (FA Talent)" userId="474f572f-8271-4f60-858e-cee871e0aec6" providerId="ADAL" clId="{82FA2526-2325-487C-9F25-B0C9B387758D}" dt="2021-09-29T11:04:05.337" v="10701"/>
          <ac:spMkLst>
            <pc:docMk/>
            <pc:sldMk cId="1244102434" sldId="278"/>
            <ac:spMk id="1010" creationId="{E2AFC9D0-3B0F-42F1-82D5-BFA106E11656}"/>
          </ac:spMkLst>
        </pc:spChg>
        <pc:spChg chg="mod">
          <ac:chgData name="Xin Zhang (FA Talent)" userId="474f572f-8271-4f60-858e-cee871e0aec6" providerId="ADAL" clId="{82FA2526-2325-487C-9F25-B0C9B387758D}" dt="2021-09-29T11:04:05.354" v="10712"/>
          <ac:spMkLst>
            <pc:docMk/>
            <pc:sldMk cId="1244102434" sldId="278"/>
            <ac:spMk id="1011" creationId="{A6102B23-9C5B-455E-81B0-297D9D81094C}"/>
          </ac:spMkLst>
        </pc:spChg>
        <pc:spChg chg="mod">
          <ac:chgData name="Xin Zhang (FA Talent)" userId="474f572f-8271-4f60-858e-cee871e0aec6" providerId="ADAL" clId="{82FA2526-2325-487C-9F25-B0C9B387758D}" dt="2021-09-29T11:04:05.371" v="10722"/>
          <ac:spMkLst>
            <pc:docMk/>
            <pc:sldMk cId="1244102434" sldId="278"/>
            <ac:spMk id="1012" creationId="{CD8A1CCF-FC19-4995-A91F-424F343CCADF}"/>
          </ac:spMkLst>
        </pc:spChg>
        <pc:spChg chg="mod">
          <ac:chgData name="Xin Zhang (FA Talent)" userId="474f572f-8271-4f60-858e-cee871e0aec6" providerId="ADAL" clId="{82FA2526-2325-487C-9F25-B0C9B387758D}" dt="2021-09-29T11:04:05.389" v="10733"/>
          <ac:spMkLst>
            <pc:docMk/>
            <pc:sldMk cId="1244102434" sldId="278"/>
            <ac:spMk id="1013" creationId="{92963809-2D76-418E-81CE-47639E6658A7}"/>
          </ac:spMkLst>
        </pc:spChg>
        <pc:spChg chg="mod">
          <ac:chgData name="Xin Zhang (FA Talent)" userId="474f572f-8271-4f60-858e-cee871e0aec6" providerId="ADAL" clId="{82FA2526-2325-487C-9F25-B0C9B387758D}" dt="2021-09-29T11:04:05.407" v="10745"/>
          <ac:spMkLst>
            <pc:docMk/>
            <pc:sldMk cId="1244102434" sldId="278"/>
            <ac:spMk id="1014" creationId="{F1EAE21B-5962-4D63-AE88-521B85D0A9A8}"/>
          </ac:spMkLst>
        </pc:spChg>
        <pc:spChg chg="mod">
          <ac:chgData name="Xin Zhang (FA Talent)" userId="474f572f-8271-4f60-858e-cee871e0aec6" providerId="ADAL" clId="{82FA2526-2325-487C-9F25-B0C9B387758D}" dt="2021-09-29T11:04:05.426" v="10757"/>
          <ac:spMkLst>
            <pc:docMk/>
            <pc:sldMk cId="1244102434" sldId="278"/>
            <ac:spMk id="1015" creationId="{C11EF70D-C865-469C-8BD8-E6C153ADE1CD}"/>
          </ac:spMkLst>
        </pc:spChg>
        <pc:spChg chg="mod">
          <ac:chgData name="Xin Zhang (FA Talent)" userId="474f572f-8271-4f60-858e-cee871e0aec6" providerId="ADAL" clId="{82FA2526-2325-487C-9F25-B0C9B387758D}" dt="2021-09-29T11:04:05.445" v="10770"/>
          <ac:spMkLst>
            <pc:docMk/>
            <pc:sldMk cId="1244102434" sldId="278"/>
            <ac:spMk id="1016" creationId="{6A627A1D-929B-45BE-8609-8479A92BA56D}"/>
          </ac:spMkLst>
        </pc:spChg>
        <pc:spChg chg="mod">
          <ac:chgData name="Xin Zhang (FA Talent)" userId="474f572f-8271-4f60-858e-cee871e0aec6" providerId="ADAL" clId="{82FA2526-2325-487C-9F25-B0C9B387758D}" dt="2021-09-29T11:04:05.464" v="10782"/>
          <ac:spMkLst>
            <pc:docMk/>
            <pc:sldMk cId="1244102434" sldId="278"/>
            <ac:spMk id="1017" creationId="{6E98511E-A837-4DED-BB67-B48DFB3CA95C}"/>
          </ac:spMkLst>
        </pc:spChg>
        <pc:spChg chg="mod">
          <ac:chgData name="Xin Zhang (FA Talent)" userId="474f572f-8271-4f60-858e-cee871e0aec6" providerId="ADAL" clId="{82FA2526-2325-487C-9F25-B0C9B387758D}" dt="2021-09-29T11:04:05.483" v="10794"/>
          <ac:spMkLst>
            <pc:docMk/>
            <pc:sldMk cId="1244102434" sldId="278"/>
            <ac:spMk id="1018" creationId="{CED33FB5-D752-4A1C-9022-2C61C044F093}"/>
          </ac:spMkLst>
        </pc:spChg>
        <pc:spChg chg="mod">
          <ac:chgData name="Xin Zhang (FA Talent)" userId="474f572f-8271-4f60-858e-cee871e0aec6" providerId="ADAL" clId="{82FA2526-2325-487C-9F25-B0C9B387758D}" dt="2021-09-29T11:04:05.501" v="10806"/>
          <ac:spMkLst>
            <pc:docMk/>
            <pc:sldMk cId="1244102434" sldId="278"/>
            <ac:spMk id="1019" creationId="{6CB89175-9813-4DCF-84F4-8F68FD0037BC}"/>
          </ac:spMkLst>
        </pc:spChg>
        <pc:spChg chg="mod">
          <ac:chgData name="Xin Zhang (FA Talent)" userId="474f572f-8271-4f60-858e-cee871e0aec6" providerId="ADAL" clId="{82FA2526-2325-487C-9F25-B0C9B387758D}" dt="2021-09-29T11:04:05.522" v="10818"/>
          <ac:spMkLst>
            <pc:docMk/>
            <pc:sldMk cId="1244102434" sldId="278"/>
            <ac:spMk id="1020" creationId="{A471F836-E466-4725-90D4-5696A61430AC}"/>
          </ac:spMkLst>
        </pc:spChg>
        <pc:spChg chg="mod">
          <ac:chgData name="Xin Zhang (FA Talent)" userId="474f572f-8271-4f60-858e-cee871e0aec6" providerId="ADAL" clId="{82FA2526-2325-487C-9F25-B0C9B387758D}" dt="2021-09-29T11:04:05.540" v="10830"/>
          <ac:spMkLst>
            <pc:docMk/>
            <pc:sldMk cId="1244102434" sldId="278"/>
            <ac:spMk id="1021" creationId="{05E02FEC-00CB-4FAC-B38F-BC5FBD4BD496}"/>
          </ac:spMkLst>
        </pc:spChg>
        <pc:spChg chg="mod">
          <ac:chgData name="Xin Zhang (FA Talent)" userId="474f572f-8271-4f60-858e-cee871e0aec6" providerId="ADAL" clId="{82FA2526-2325-487C-9F25-B0C9B387758D}" dt="2021-09-29T11:04:05.556" v="10841"/>
          <ac:spMkLst>
            <pc:docMk/>
            <pc:sldMk cId="1244102434" sldId="278"/>
            <ac:spMk id="1022" creationId="{3983272E-9305-4946-BBE3-1B571124D877}"/>
          </ac:spMkLst>
        </pc:spChg>
        <pc:spChg chg="mod">
          <ac:chgData name="Xin Zhang (FA Talent)" userId="474f572f-8271-4f60-858e-cee871e0aec6" providerId="ADAL" clId="{82FA2526-2325-487C-9F25-B0C9B387758D}" dt="2021-09-29T11:04:05.578" v="10854"/>
          <ac:spMkLst>
            <pc:docMk/>
            <pc:sldMk cId="1244102434" sldId="278"/>
            <ac:spMk id="1023" creationId="{6559E070-6E62-4E77-9CAB-E53F7FF3B278}"/>
          </ac:spMkLst>
        </pc:spChg>
        <pc:spChg chg="mod">
          <ac:chgData name="Xin Zhang (FA Talent)" userId="474f572f-8271-4f60-858e-cee871e0aec6" providerId="ADAL" clId="{82FA2526-2325-487C-9F25-B0C9B387758D}" dt="2021-09-29T11:04:05.596" v="10866"/>
          <ac:spMkLst>
            <pc:docMk/>
            <pc:sldMk cId="1244102434" sldId="278"/>
            <ac:spMk id="1024" creationId="{B4EB0D81-C538-4BDC-9DD4-4C43B1719289}"/>
          </ac:spMkLst>
        </pc:spChg>
        <pc:spChg chg="mod">
          <ac:chgData name="Xin Zhang (FA Talent)" userId="474f572f-8271-4f60-858e-cee871e0aec6" providerId="ADAL" clId="{82FA2526-2325-487C-9F25-B0C9B387758D}" dt="2021-09-29T11:04:05.614" v="10876"/>
          <ac:spMkLst>
            <pc:docMk/>
            <pc:sldMk cId="1244102434" sldId="278"/>
            <ac:spMk id="1025" creationId="{87A7790B-B934-415A-A66C-EE1F131B9DD1}"/>
          </ac:spMkLst>
        </pc:spChg>
        <pc:spChg chg="mod">
          <ac:chgData name="Xin Zhang (FA Talent)" userId="474f572f-8271-4f60-858e-cee871e0aec6" providerId="ADAL" clId="{82FA2526-2325-487C-9F25-B0C9B387758D}" dt="2021-09-29T11:04:05.634" v="10889"/>
          <ac:spMkLst>
            <pc:docMk/>
            <pc:sldMk cId="1244102434" sldId="278"/>
            <ac:spMk id="1026" creationId="{0AE2E136-4FCA-48CD-AD25-6FEE372D8A7D}"/>
          </ac:spMkLst>
        </pc:spChg>
        <pc:spChg chg="mod">
          <ac:chgData name="Xin Zhang (FA Talent)" userId="474f572f-8271-4f60-858e-cee871e0aec6" providerId="ADAL" clId="{82FA2526-2325-487C-9F25-B0C9B387758D}" dt="2021-09-29T11:04:05.652" v="10900"/>
          <ac:spMkLst>
            <pc:docMk/>
            <pc:sldMk cId="1244102434" sldId="278"/>
            <ac:spMk id="1027" creationId="{A085F112-F6C3-4167-9FFB-D48B7D5FEDCC}"/>
          </ac:spMkLst>
        </pc:spChg>
        <pc:spChg chg="mod">
          <ac:chgData name="Xin Zhang (FA Talent)" userId="474f572f-8271-4f60-858e-cee871e0aec6" providerId="ADAL" clId="{82FA2526-2325-487C-9F25-B0C9B387758D}" dt="2021-09-29T11:04:05.671" v="10912"/>
          <ac:spMkLst>
            <pc:docMk/>
            <pc:sldMk cId="1244102434" sldId="278"/>
            <ac:spMk id="1028" creationId="{949D653A-ABD8-473B-B875-412FA882B86D}"/>
          </ac:spMkLst>
        </pc:spChg>
        <pc:spChg chg="mod">
          <ac:chgData name="Xin Zhang (FA Talent)" userId="474f572f-8271-4f60-858e-cee871e0aec6" providerId="ADAL" clId="{82FA2526-2325-487C-9F25-B0C9B387758D}" dt="2021-09-29T11:04:05.691" v="10924"/>
          <ac:spMkLst>
            <pc:docMk/>
            <pc:sldMk cId="1244102434" sldId="278"/>
            <ac:spMk id="1029" creationId="{5B8474A9-FCD9-4316-818E-82E4C7297884}"/>
          </ac:spMkLst>
        </pc:spChg>
        <pc:spChg chg="mod">
          <ac:chgData name="Xin Zhang (FA Talent)" userId="474f572f-8271-4f60-858e-cee871e0aec6" providerId="ADAL" clId="{82FA2526-2325-487C-9F25-B0C9B387758D}" dt="2021-09-29T11:04:05.711" v="10936"/>
          <ac:spMkLst>
            <pc:docMk/>
            <pc:sldMk cId="1244102434" sldId="278"/>
            <ac:spMk id="1030" creationId="{F46F564E-4127-430D-A05C-92D68A584C08}"/>
          </ac:spMkLst>
        </pc:spChg>
        <pc:spChg chg="mod">
          <ac:chgData name="Xin Zhang (FA Talent)" userId="474f572f-8271-4f60-858e-cee871e0aec6" providerId="ADAL" clId="{82FA2526-2325-487C-9F25-B0C9B387758D}" dt="2021-09-29T11:04:05.730" v="10947"/>
          <ac:spMkLst>
            <pc:docMk/>
            <pc:sldMk cId="1244102434" sldId="278"/>
            <ac:spMk id="1031" creationId="{3E81F5E1-E715-433F-8915-46EE2C95D62E}"/>
          </ac:spMkLst>
        </pc:spChg>
        <pc:spChg chg="mod">
          <ac:chgData name="Xin Zhang (FA Talent)" userId="474f572f-8271-4f60-858e-cee871e0aec6" providerId="ADAL" clId="{82FA2526-2325-487C-9F25-B0C9B387758D}" dt="2021-09-29T11:04:05.747" v="10958"/>
          <ac:spMkLst>
            <pc:docMk/>
            <pc:sldMk cId="1244102434" sldId="278"/>
            <ac:spMk id="1032" creationId="{1BB1B0D0-8655-4880-AAF5-B3C4BAF3E25B}"/>
          </ac:spMkLst>
        </pc:spChg>
        <pc:spChg chg="mod">
          <ac:chgData name="Xin Zhang (FA Talent)" userId="474f572f-8271-4f60-858e-cee871e0aec6" providerId="ADAL" clId="{82FA2526-2325-487C-9F25-B0C9B387758D}" dt="2021-09-29T11:04:05.766" v="10968"/>
          <ac:spMkLst>
            <pc:docMk/>
            <pc:sldMk cId="1244102434" sldId="278"/>
            <ac:spMk id="1033" creationId="{032292E9-7C82-4ADF-B9AE-FD2BFA9C99A7}"/>
          </ac:spMkLst>
        </pc:spChg>
        <pc:spChg chg="mod">
          <ac:chgData name="Xin Zhang (FA Talent)" userId="474f572f-8271-4f60-858e-cee871e0aec6" providerId="ADAL" clId="{82FA2526-2325-487C-9F25-B0C9B387758D}" dt="2021-09-29T11:04:05.784" v="10980"/>
          <ac:spMkLst>
            <pc:docMk/>
            <pc:sldMk cId="1244102434" sldId="278"/>
            <ac:spMk id="1034" creationId="{4090B85D-0486-4965-A6ED-C0FC60A55E73}"/>
          </ac:spMkLst>
        </pc:spChg>
        <pc:spChg chg="mod">
          <ac:chgData name="Xin Zhang (FA Talent)" userId="474f572f-8271-4f60-858e-cee871e0aec6" providerId="ADAL" clId="{82FA2526-2325-487C-9F25-B0C9B387758D}" dt="2021-09-29T11:04:05.803" v="10992"/>
          <ac:spMkLst>
            <pc:docMk/>
            <pc:sldMk cId="1244102434" sldId="278"/>
            <ac:spMk id="1035" creationId="{A2E703DF-F1A9-41B0-AB2D-051AE608DCE6}"/>
          </ac:spMkLst>
        </pc:spChg>
        <pc:spChg chg="mod">
          <ac:chgData name="Xin Zhang (FA Talent)" userId="474f572f-8271-4f60-858e-cee871e0aec6" providerId="ADAL" clId="{82FA2526-2325-487C-9F25-B0C9B387758D}" dt="2021-09-29T11:04:05.823" v="11004"/>
          <ac:spMkLst>
            <pc:docMk/>
            <pc:sldMk cId="1244102434" sldId="278"/>
            <ac:spMk id="1036" creationId="{707911BF-BFB1-4269-A3EA-E6EC180CEB92}"/>
          </ac:spMkLst>
        </pc:spChg>
        <pc:spChg chg="mod">
          <ac:chgData name="Xin Zhang (FA Talent)" userId="474f572f-8271-4f60-858e-cee871e0aec6" providerId="ADAL" clId="{82FA2526-2325-487C-9F25-B0C9B387758D}" dt="2021-09-29T11:04:05.840" v="11016"/>
          <ac:spMkLst>
            <pc:docMk/>
            <pc:sldMk cId="1244102434" sldId="278"/>
            <ac:spMk id="1037" creationId="{FA5F5C20-D1E3-4732-9E8A-E009CBACCD6F}"/>
          </ac:spMkLst>
        </pc:spChg>
        <pc:spChg chg="mod">
          <ac:chgData name="Xin Zhang (FA Talent)" userId="474f572f-8271-4f60-858e-cee871e0aec6" providerId="ADAL" clId="{82FA2526-2325-487C-9F25-B0C9B387758D}" dt="2021-09-29T11:04:05.858" v="11028"/>
          <ac:spMkLst>
            <pc:docMk/>
            <pc:sldMk cId="1244102434" sldId="278"/>
            <ac:spMk id="1038" creationId="{E31E40D7-096C-4632-903F-954A68AEC9D2}"/>
          </ac:spMkLst>
        </pc:spChg>
        <pc:spChg chg="mod">
          <ac:chgData name="Xin Zhang (FA Talent)" userId="474f572f-8271-4f60-858e-cee871e0aec6" providerId="ADAL" clId="{82FA2526-2325-487C-9F25-B0C9B387758D}" dt="2021-09-29T11:04:05.877" v="11040"/>
          <ac:spMkLst>
            <pc:docMk/>
            <pc:sldMk cId="1244102434" sldId="278"/>
            <ac:spMk id="1039" creationId="{219E069B-576E-4A53-9962-745AFE10CB72}"/>
          </ac:spMkLst>
        </pc:spChg>
        <pc:spChg chg="mod">
          <ac:chgData name="Xin Zhang (FA Talent)" userId="474f572f-8271-4f60-858e-cee871e0aec6" providerId="ADAL" clId="{82FA2526-2325-487C-9F25-B0C9B387758D}" dt="2021-09-29T11:04:05.896" v="11052"/>
          <ac:spMkLst>
            <pc:docMk/>
            <pc:sldMk cId="1244102434" sldId="278"/>
            <ac:spMk id="1040" creationId="{F0553295-1B20-4FBA-8B61-7B9E14E925EB}"/>
          </ac:spMkLst>
        </pc:spChg>
        <pc:spChg chg="mod">
          <ac:chgData name="Xin Zhang (FA Talent)" userId="474f572f-8271-4f60-858e-cee871e0aec6" providerId="ADAL" clId="{82FA2526-2325-487C-9F25-B0C9B387758D}" dt="2021-09-29T11:04:05.917" v="11064"/>
          <ac:spMkLst>
            <pc:docMk/>
            <pc:sldMk cId="1244102434" sldId="278"/>
            <ac:spMk id="1041" creationId="{C77A6B6F-1F6D-465B-8136-D112D7B5D8D5}"/>
          </ac:spMkLst>
        </pc:spChg>
        <pc:spChg chg="mod">
          <ac:chgData name="Xin Zhang (FA Talent)" userId="474f572f-8271-4f60-858e-cee871e0aec6" providerId="ADAL" clId="{82FA2526-2325-487C-9F25-B0C9B387758D}" dt="2021-09-29T11:04:05.937" v="11076"/>
          <ac:spMkLst>
            <pc:docMk/>
            <pc:sldMk cId="1244102434" sldId="278"/>
            <ac:spMk id="1042" creationId="{988DE7E3-326B-460C-BE4D-DBB27C11611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45" creationId="{F7A872F9-9755-4E38-B0F8-945098E3499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46" creationId="{DDB0955D-FF27-4735-8565-00D90FBC214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47" creationId="{D7574C21-D825-4391-83BD-B9F01A2179F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48" creationId="{9F224A79-8166-48FF-BD49-C16E0D0CBB1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49" creationId="{FA32FFD0-D34D-4F2B-A866-6C6AA8329EA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0" creationId="{37D22E54-C597-4567-B902-F7B2B738BCF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1" creationId="{F8D403A1-9F24-4A7B-9BCD-F1B9F28B79C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2" creationId="{4406C4BD-A404-4FE0-9D36-FAC360250BD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3" creationId="{2D1A7DC2-6556-4EC7-BEAF-2FC1B6C2216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4" creationId="{7C64EACE-682F-4E7E-8FB2-69C7899B13F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5" creationId="{A35613F0-4FD0-4D4A-B560-7C80106036D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6" creationId="{4F8A2B95-EBF5-4C5E-8972-66315DE268A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7" creationId="{D4149800-8828-4B6E-A871-B6F91E4D238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8" creationId="{2B0C7C60-ABA1-482E-AFAA-AE9C9FFA236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59" creationId="{49BD0219-580E-454B-BB9F-024CC5582CD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0" creationId="{1B62CD91-51AD-4843-9F64-20FDAD66B21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1" creationId="{33659097-DEC7-493B-9038-563AE13E0BA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2" creationId="{CAB10E4A-7F34-417F-BE6A-F4028B35A2F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3" creationId="{FB1B3CD5-8E4E-4C9B-9733-B908C75F753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4" creationId="{0851DE26-0BF4-40C5-8977-4C2DB51F24E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5" creationId="{33B736B2-B9D6-49C6-B5C0-66232430DCB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6" creationId="{A3F5F4B5-F211-4048-8952-C369491F794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7" creationId="{26ED1197-F93B-48B3-89B6-C0D7A6BEA2E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8" creationId="{8695462D-F873-4219-B446-C8E4F5C6004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69" creationId="{02C9DA00-0EC0-4A96-948A-DAD2A21E640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0" creationId="{BF96A029-BADE-4DD0-90E8-05783CF180A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1" creationId="{DA3B6CE4-7BFA-44A4-8924-EF2438E969E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2" creationId="{62A02935-C8FA-4AC2-9D61-39345E52F28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3" creationId="{E24BBE97-11FE-461D-AD7E-9F05DE824A1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4" creationId="{AA53227A-F9F7-4F21-9774-8A1494C94F7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5" creationId="{7BE2F11F-617E-4B70-BD27-1EA7E52270A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6" creationId="{31DE7BB5-C42A-425D-ADDB-D7E263B438A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7" creationId="{573AF7F7-CA52-4C43-BB8C-C4A60390905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8" creationId="{410D67B7-2D23-413D-B0FE-1DF977AFEE5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79" creationId="{8FE7ECE8-ABA9-430C-B277-B543DF48302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0" creationId="{22BA451B-69D3-472D-A2EB-1DD7088AE59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1" creationId="{11AE3AF5-E5B0-4068-A502-73E8F977AE1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2" creationId="{1215DF1F-A5F0-4A20-A159-595BA851955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3" creationId="{DBC44DD7-B820-4616-8639-344CCCB0A8D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4" creationId="{7232A020-5884-4B9A-9F4C-1C985F41755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5" creationId="{B67282F3-7D58-493A-9915-9C93BF65108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6" creationId="{2A97E12C-7DD2-4745-B7C4-874AC7BF129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7" creationId="{38D85ABA-0245-4EF2-9FC8-DA785DC2611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8" creationId="{697E8423-F86C-4101-9938-664001621F6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89" creationId="{367EDCB6-D7AE-4A10-B720-19DFDC5A70A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0" creationId="{A5C5AAA2-D7EC-461E-BE81-EB15A3483DCD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1" creationId="{8C527875-B837-43A2-9EE5-FE59E1D9222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2" creationId="{9602AB97-2164-4E1D-82AF-918C8CB04AC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3" creationId="{74A2D59B-D4C2-4EA6-A1A3-98E21E9AD5D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4" creationId="{1F9715DD-D38C-491B-9379-2A81850AED9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5" creationId="{BDBD50CD-5E83-48B9-966E-B566F881ED3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6" creationId="{74D8AD9F-4C32-452D-8BC3-B1FA135EC76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7" creationId="{10007BB3-5A17-4C4D-AB23-0A65FD73DFF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8" creationId="{77D6B3E0-7FC7-41FE-BF0C-F31E0524CDF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099" creationId="{8AA475DF-E205-43CC-9981-FD67CA01A2FB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0" creationId="{8ADA1DEC-AA82-4C04-89DD-A3C42F0D4D0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1" creationId="{34171AD8-193A-4AB8-9626-B035DCE4A4C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2" creationId="{56F6362C-7CEA-4E60-A8C4-F2F724A6009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3" creationId="{FFECBF08-3AE0-43A0-80BD-E2D5E75D59E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4" creationId="{9AF5B2EB-0034-45CA-A0F6-E54DA61BC0A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5" creationId="{E5253BD2-D942-4CF2-8CE7-D07788C87BE0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6" creationId="{AC63CF1F-E8FB-469D-BB0D-E1E3211B6AB1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7" creationId="{609A32A2-F2F3-4BB3-8C00-F2FFC303F37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8" creationId="{04E6A629-E56B-4392-A5EF-E2E4A99B16F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09" creationId="{D0140733-9196-4C9F-82FB-FDDC85D2394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0" creationId="{C0FFAB88-24F8-4B5B-BDB4-32E761A3B7B5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1" creationId="{57048214-6519-447B-A3E9-2EAA5E807A4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2" creationId="{87696D1F-84A8-4636-B32C-B30CE257A39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3" creationId="{01DB4E82-13E1-4B26-9BE3-CCFF560D262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4" creationId="{01DBB072-F228-4217-BF9B-AE524DBED7C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5" creationId="{75499761-D129-40F6-B778-237089069DDF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6" creationId="{305021C6-421C-46AA-BEE4-308ED8BB8B87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7" creationId="{103CB75E-A709-4A0F-8151-FBEC752E5E28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8" creationId="{31AF1E51-BB4B-46B6-B2E9-E06BDDF90D3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19" creationId="{FE988151-295C-44C8-B10C-68201B71F3F4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0" creationId="{126C2602-0CCD-43AA-9617-AA383D68519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1" creationId="{CA7CC067-222C-4FB3-AA63-8E229049496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2" creationId="{E178D493-EE87-4D88-ADDF-48F58F4C558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3" creationId="{93A43F4C-9B5B-4FB2-9887-03867D17045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4" creationId="{FCF5C38E-9994-4F85-BB0F-BF6DB2E61B43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5" creationId="{E6E3E14F-2406-42A6-B49A-CE33F2BAEFEC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6" creationId="{6905C201-793F-441D-A57F-56171C36DEF9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7" creationId="{09A3CD68-A2C3-4726-A64F-277AF8D4C2DE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8" creationId="{ED5CA51F-C12B-413E-B814-14289A79A29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29" creationId="{1F10CD3D-DCEB-41A7-A086-58B1808B2352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30" creationId="{7021057A-3503-4C8A-A3AA-D924EE001FD6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31" creationId="{AED8A047-ED93-4CEC-8689-CA3114954F2A}"/>
          </ac:spMkLst>
        </pc:spChg>
        <pc:spChg chg="mod">
          <ac:chgData name="Xin Zhang (FA Talent)" userId="474f572f-8271-4f60-858e-cee871e0aec6" providerId="ADAL" clId="{82FA2526-2325-487C-9F25-B0C9B387758D}" dt="2021-09-24T06:22:03.036" v="2391" actId="165"/>
          <ac:spMkLst>
            <pc:docMk/>
            <pc:sldMk cId="1244102434" sldId="278"/>
            <ac:spMk id="1132" creationId="{CC9C545B-DC90-4F44-AA95-50ADC3208591}"/>
          </ac:spMkLst>
        </pc:spChg>
        <pc:spChg chg="mod topLvl">
          <ac:chgData name="Xin Zhang (FA Talent)" userId="474f572f-8271-4f60-858e-cee871e0aec6" providerId="ADAL" clId="{82FA2526-2325-487C-9F25-B0C9B387758D}" dt="2021-09-29T11:04:04.967" v="10476" actId="947"/>
          <ac:spMkLst>
            <pc:docMk/>
            <pc:sldMk cId="1244102434" sldId="278"/>
            <ac:spMk id="1133" creationId="{1D828ED6-8200-4E99-B69E-3209B70F859D}"/>
          </ac:spMkLst>
        </pc:spChg>
        <pc:spChg chg="mod topLvl">
          <ac:chgData name="Xin Zhang (FA Talent)" userId="474f572f-8271-4f60-858e-cee871e0aec6" providerId="ADAL" clId="{82FA2526-2325-487C-9F25-B0C9B387758D}" dt="2021-09-29T11:04:06.840" v="11620" actId="947"/>
          <ac:spMkLst>
            <pc:docMk/>
            <pc:sldMk cId="1244102434" sldId="278"/>
            <ac:spMk id="1134" creationId="{D3A8FE4A-1F52-44EE-A6EA-203748D53819}"/>
          </ac:spMkLst>
        </pc:spChg>
        <pc:spChg chg="del mod topLvl">
          <ac:chgData name="Xin Zhang (FA Talent)" userId="474f572f-8271-4f60-858e-cee871e0aec6" providerId="ADAL" clId="{82FA2526-2325-487C-9F25-B0C9B387758D}" dt="2021-09-24T06:22:25.611" v="2394" actId="478"/>
          <ac:spMkLst>
            <pc:docMk/>
            <pc:sldMk cId="1244102434" sldId="278"/>
            <ac:spMk id="1137" creationId="{855A7238-5B9F-4D43-98F5-B71E65FA18AF}"/>
          </ac:spMkLst>
        </pc:spChg>
        <pc:spChg chg="del mod topLvl">
          <ac:chgData name="Xin Zhang (FA Talent)" userId="474f572f-8271-4f60-858e-cee871e0aec6" providerId="ADAL" clId="{82FA2526-2325-487C-9F25-B0C9B387758D}" dt="2021-09-24T06:22:25.611" v="2394" actId="478"/>
          <ac:spMkLst>
            <pc:docMk/>
            <pc:sldMk cId="1244102434" sldId="278"/>
            <ac:spMk id="1138" creationId="{5B2A6B76-9780-48BD-B5AA-C798DD9A1F0F}"/>
          </ac:spMkLst>
        </pc:spChg>
        <pc:spChg chg="mod">
          <ac:chgData name="Xin Zhang (FA Talent)" userId="474f572f-8271-4f60-858e-cee871e0aec6" providerId="ADAL" clId="{82FA2526-2325-487C-9F25-B0C9B387758D}" dt="2021-09-24T06:22:22.137" v="2393" actId="165"/>
          <ac:spMkLst>
            <pc:docMk/>
            <pc:sldMk cId="1244102434" sldId="278"/>
            <ac:spMk id="1140" creationId="{C708AFFB-3568-4FC2-8A5B-71D46FD1DAB1}"/>
          </ac:spMkLst>
        </pc:spChg>
        <pc:spChg chg="mod">
          <ac:chgData name="Xin Zhang (FA Talent)" userId="474f572f-8271-4f60-858e-cee871e0aec6" providerId="ADAL" clId="{82FA2526-2325-487C-9F25-B0C9B387758D}" dt="2021-09-24T06:22:22.137" v="2393" actId="165"/>
          <ac:spMkLst>
            <pc:docMk/>
            <pc:sldMk cId="1244102434" sldId="278"/>
            <ac:spMk id="1141" creationId="{3915FAA9-C255-43D3-9BEC-5235A223D47F}"/>
          </ac:spMkLst>
        </pc:spChg>
        <pc:spChg chg="mod topLvl">
          <ac:chgData name="Xin Zhang (FA Talent)" userId="474f572f-8271-4f60-858e-cee871e0aec6" providerId="ADAL" clId="{82FA2526-2325-487C-9F25-B0C9B387758D}" dt="2021-09-29T11:04:04.963" v="10473" actId="947"/>
          <ac:spMkLst>
            <pc:docMk/>
            <pc:sldMk cId="1244102434" sldId="278"/>
            <ac:spMk id="1142" creationId="{C697826B-C2B7-4180-94AD-7C17C431D67D}"/>
          </ac:spMkLst>
        </pc:spChg>
        <pc:spChg chg="mod topLvl">
          <ac:chgData name="Xin Zhang (FA Talent)" userId="474f572f-8271-4f60-858e-cee871e0aec6" providerId="ADAL" clId="{82FA2526-2325-487C-9F25-B0C9B387758D}" dt="2021-09-29T11:04:06.827" v="11613" actId="947"/>
          <ac:spMkLst>
            <pc:docMk/>
            <pc:sldMk cId="1244102434" sldId="278"/>
            <ac:spMk id="1143" creationId="{95C55154-F51E-4285-A350-813E969F6400}"/>
          </ac:spMkLst>
        </pc:spChg>
        <pc:spChg chg="mod topLvl">
          <ac:chgData name="Xin Zhang (FA Talent)" userId="474f572f-8271-4f60-858e-cee871e0aec6" providerId="ADAL" clId="{82FA2526-2325-487C-9F25-B0C9B387758D}" dt="2021-09-29T11:04:04.970" v="10477" actId="947"/>
          <ac:spMkLst>
            <pc:docMk/>
            <pc:sldMk cId="1244102434" sldId="278"/>
            <ac:spMk id="1144" creationId="{B56CC716-097F-42BA-8BC7-073B8726F575}"/>
          </ac:spMkLst>
        </pc:spChg>
        <pc:spChg chg="mod topLvl">
          <ac:chgData name="Xin Zhang (FA Talent)" userId="474f572f-8271-4f60-858e-cee871e0aec6" providerId="ADAL" clId="{82FA2526-2325-487C-9F25-B0C9B387758D}" dt="2021-09-29T11:04:06.886" v="11644" actId="947"/>
          <ac:spMkLst>
            <pc:docMk/>
            <pc:sldMk cId="1244102434" sldId="278"/>
            <ac:spMk id="1145" creationId="{5E33B2DE-069D-4928-8581-6AE52669C715}"/>
          </ac:spMkLst>
        </pc:spChg>
        <pc:spChg chg="add mod ord">
          <ac:chgData name="Xin Zhang (FA Talent)" userId="474f572f-8271-4f60-858e-cee871e0aec6" providerId="ADAL" clId="{82FA2526-2325-487C-9F25-B0C9B387758D}" dt="2021-09-29T11:04:04.889" v="10448" actId="947"/>
          <ac:spMkLst>
            <pc:docMk/>
            <pc:sldMk cId="1244102434" sldId="278"/>
            <ac:spMk id="1146" creationId="{BF9C90EB-3604-4B33-A175-D213FB172FE1}"/>
          </ac:spMkLst>
        </pc:spChg>
        <pc:grpChg chg="add del mod">
          <ac:chgData name="Xin Zhang (FA Talent)" userId="474f572f-8271-4f60-858e-cee871e0aec6" providerId="ADAL" clId="{82FA2526-2325-487C-9F25-B0C9B387758D}" dt="2021-09-24T10:40:25.153" v="8911" actId="165"/>
          <ac:grpSpMkLst>
            <pc:docMk/>
            <pc:sldMk cId="1244102434" sldId="278"/>
            <ac:grpSpMk id="4" creationId="{6C433598-C787-4DB9-A92F-27194D2F0354}"/>
          </ac:grpSpMkLst>
        </pc:grpChg>
        <pc:grpChg chg="add del mod">
          <ac:chgData name="Xin Zhang (FA Talent)" userId="474f572f-8271-4f60-858e-cee871e0aec6" providerId="ADAL" clId="{82FA2526-2325-487C-9F25-B0C9B387758D}" dt="2021-09-24T06:22:46.471" v="2400" actId="165"/>
          <ac:grpSpMkLst>
            <pc:docMk/>
            <pc:sldMk cId="1244102434" sldId="278"/>
            <ac:grpSpMk id="6" creationId="{1DD927E3-6674-47A4-A711-DE2D13015AFE}"/>
          </ac:grpSpMkLst>
        </pc:grpChg>
        <pc:grpChg chg="add del mod topLvl">
          <ac:chgData name="Xin Zhang (FA Talent)" userId="474f572f-8271-4f60-858e-cee871e0aec6" providerId="ADAL" clId="{82FA2526-2325-487C-9F25-B0C9B387758D}" dt="2021-09-24T06:30:12.449" v="2470" actId="165"/>
          <ac:grpSpMkLst>
            <pc:docMk/>
            <pc:sldMk cId="1244102434" sldId="278"/>
            <ac:grpSpMk id="7" creationId="{20E11744-F15B-44B9-A791-9ACE667FBA4E}"/>
          </ac:grpSpMkLst>
        </pc:grpChg>
        <pc:grpChg chg="add del mod topLvl">
          <ac:chgData name="Xin Zhang (FA Talent)" userId="474f572f-8271-4f60-858e-cee871e0aec6" providerId="ADAL" clId="{82FA2526-2325-487C-9F25-B0C9B387758D}" dt="2021-09-24T06:30:33.519" v="2479" actId="165"/>
          <ac:grpSpMkLst>
            <pc:docMk/>
            <pc:sldMk cId="1244102434" sldId="278"/>
            <ac:grpSpMk id="8" creationId="{4D05E833-3400-4217-B7B4-ED9C0DB31529}"/>
          </ac:grpSpMkLst>
        </pc:grpChg>
        <pc:grpChg chg="add del mod">
          <ac:chgData name="Xin Zhang (FA Talent)" userId="474f572f-8271-4f60-858e-cee871e0aec6" providerId="ADAL" clId="{82FA2526-2325-487C-9F25-B0C9B387758D}" dt="2021-09-24T06:27:49.844" v="2446" actId="165"/>
          <ac:grpSpMkLst>
            <pc:docMk/>
            <pc:sldMk cId="1244102434" sldId="278"/>
            <ac:grpSpMk id="10" creationId="{45D48ACC-ED89-4D87-B6F1-3D5F4CA45265}"/>
          </ac:grpSpMkLst>
        </pc:grpChg>
        <pc:grpChg chg="add mod">
          <ac:chgData name="Xin Zhang (FA Talent)" userId="474f572f-8271-4f60-858e-cee871e0aec6" providerId="ADAL" clId="{82FA2526-2325-487C-9F25-B0C9B387758D}" dt="2021-09-24T06:30:56.734" v="2490" actId="12788"/>
          <ac:grpSpMkLst>
            <pc:docMk/>
            <pc:sldMk cId="1244102434" sldId="278"/>
            <ac:grpSpMk id="15" creationId="{07DBAF8E-4170-4402-AC88-20758580C548}"/>
          </ac:grpSpMkLst>
        </pc:grpChg>
        <pc:grpChg chg="add mod">
          <ac:chgData name="Xin Zhang (FA Talent)" userId="474f572f-8271-4f60-858e-cee871e0aec6" providerId="ADAL" clId="{82FA2526-2325-487C-9F25-B0C9B387758D}" dt="2021-09-24T06:31:08.684" v="2493" actId="12788"/>
          <ac:grpSpMkLst>
            <pc:docMk/>
            <pc:sldMk cId="1244102434" sldId="278"/>
            <ac:grpSpMk id="16" creationId="{CF1F5042-EF92-4755-B11D-59FD39909DB6}"/>
          </ac:grpSpMkLst>
        </pc:grpChg>
        <pc:grpChg chg="add mod">
          <ac:chgData name="Xin Zhang (FA Talent)" userId="474f572f-8271-4f60-858e-cee871e0aec6" providerId="ADAL" clId="{82FA2526-2325-487C-9F25-B0C9B387758D}" dt="2021-09-24T06:31:13.574" v="2495" actId="12788"/>
          <ac:grpSpMkLst>
            <pc:docMk/>
            <pc:sldMk cId="1244102434" sldId="278"/>
            <ac:grpSpMk id="17" creationId="{A2A44BC7-B9F3-48F9-818A-66D7DD67C4D0}"/>
          </ac:grpSpMkLst>
        </pc:grpChg>
        <pc:grpChg chg="add mod">
          <ac:chgData name="Xin Zhang (FA Talent)" userId="474f572f-8271-4f60-858e-cee871e0aec6" providerId="ADAL" clId="{82FA2526-2325-487C-9F25-B0C9B387758D}" dt="2021-09-24T06:31:13.574" v="2495" actId="12788"/>
          <ac:grpSpMkLst>
            <pc:docMk/>
            <pc:sldMk cId="1244102434" sldId="278"/>
            <ac:grpSpMk id="18" creationId="{95A1F3AB-9D29-4F7D-89AD-534EAE8B40A1}"/>
          </ac:grpSpMkLst>
        </pc:grpChg>
        <pc:grpChg chg="add mod">
          <ac:chgData name="Xin Zhang (FA Talent)" userId="474f572f-8271-4f60-858e-cee871e0aec6" providerId="ADAL" clId="{82FA2526-2325-487C-9F25-B0C9B387758D}" dt="2021-09-24T06:31:08.684" v="2493" actId="12788"/>
          <ac:grpSpMkLst>
            <pc:docMk/>
            <pc:sldMk cId="1244102434" sldId="278"/>
            <ac:grpSpMk id="19" creationId="{87A890C6-3339-41F4-AD0F-EABB82E46ECC}"/>
          </ac:grpSpMkLst>
        </pc:grpChg>
        <pc:grpChg chg="add mod">
          <ac:chgData name="Xin Zhang (FA Talent)" userId="474f572f-8271-4f60-858e-cee871e0aec6" providerId="ADAL" clId="{82FA2526-2325-487C-9F25-B0C9B387758D}" dt="2021-09-24T06:30:56.734" v="2490" actId="12788"/>
          <ac:grpSpMkLst>
            <pc:docMk/>
            <pc:sldMk cId="1244102434" sldId="278"/>
            <ac:grpSpMk id="21" creationId="{EF075884-4AE7-416A-996E-AF9ADCB20EBF}"/>
          </ac:grpSpMkLst>
        </pc:grpChg>
        <pc:grpChg chg="add mod">
          <ac:chgData name="Xin Zhang (FA Talent)" userId="474f572f-8271-4f60-858e-cee871e0aec6" providerId="ADAL" clId="{82FA2526-2325-487C-9F25-B0C9B387758D}" dt="2021-09-24T06:30:56.734" v="2490" actId="12788"/>
          <ac:grpSpMkLst>
            <pc:docMk/>
            <pc:sldMk cId="1244102434" sldId="278"/>
            <ac:grpSpMk id="22" creationId="{9B6A8C2B-4FB4-4986-A619-11E1116379AD}"/>
          </ac:grpSpMkLst>
        </pc:grpChg>
        <pc:grpChg chg="add mod">
          <ac:chgData name="Xin Zhang (FA Talent)" userId="474f572f-8271-4f60-858e-cee871e0aec6" providerId="ADAL" clId="{82FA2526-2325-487C-9F25-B0C9B387758D}" dt="2021-09-24T06:31:08.684" v="2493" actId="12788"/>
          <ac:grpSpMkLst>
            <pc:docMk/>
            <pc:sldMk cId="1244102434" sldId="278"/>
            <ac:grpSpMk id="23" creationId="{84AA10D5-8629-4FE1-881B-352D2084B828}"/>
          </ac:grpSpMkLst>
        </pc:grpChg>
        <pc:grpChg chg="add mod">
          <ac:chgData name="Xin Zhang (FA Talent)" userId="474f572f-8271-4f60-858e-cee871e0aec6" providerId="ADAL" clId="{82FA2526-2325-487C-9F25-B0C9B387758D}" dt="2021-09-24T06:31:13.574" v="2495" actId="12788"/>
          <ac:grpSpMkLst>
            <pc:docMk/>
            <pc:sldMk cId="1244102434" sldId="278"/>
            <ac:grpSpMk id="24" creationId="{2047AFF0-3030-474A-92F3-77FFAB9049DE}"/>
          </ac:grpSpMkLst>
        </pc:grpChg>
        <pc:grpChg chg="mod">
          <ac:chgData name="Xin Zhang (FA Talent)" userId="474f572f-8271-4f60-858e-cee871e0aec6" providerId="ADAL" clId="{82FA2526-2325-487C-9F25-B0C9B387758D}" dt="2021-09-24T06:11:27.428" v="2332" actId="1076"/>
          <ac:grpSpMkLst>
            <pc:docMk/>
            <pc:sldMk cId="1244102434" sldId="278"/>
            <ac:grpSpMk id="93" creationId="{D3278635-58D7-4DDA-85DC-E660D4AC8704}"/>
          </ac:grpSpMkLst>
        </pc:grpChg>
        <pc:grpChg chg="mod">
          <ac:chgData name="Xin Zhang (FA Talent)" userId="474f572f-8271-4f60-858e-cee871e0aec6" providerId="ADAL" clId="{82FA2526-2325-487C-9F25-B0C9B387758D}" dt="2021-09-24T06:11:27.428" v="2332" actId="1076"/>
          <ac:grpSpMkLst>
            <pc:docMk/>
            <pc:sldMk cId="1244102434" sldId="278"/>
            <ac:grpSpMk id="101" creationId="{FE63D65F-77B3-45A8-BDA0-A8D0C64C0E45}"/>
          </ac:grpSpMkLst>
        </pc:grpChg>
        <pc:grpChg chg="mod">
          <ac:chgData name="Xin Zhang (FA Talent)" userId="474f572f-8271-4f60-858e-cee871e0aec6" providerId="ADAL" clId="{82FA2526-2325-487C-9F25-B0C9B387758D}" dt="2021-09-24T06:11:27.428" v="2332" actId="1076"/>
          <ac:grpSpMkLst>
            <pc:docMk/>
            <pc:sldMk cId="1244102434" sldId="278"/>
            <ac:grpSpMk id="102" creationId="{0D154B1D-4C77-44FC-A621-AA75DFAA6685}"/>
          </ac:grpSpMkLst>
        </pc:grpChg>
        <pc:grpChg chg="add del mod">
          <ac:chgData name="Xin Zhang (FA Talent)" userId="474f572f-8271-4f60-858e-cee871e0aec6" providerId="ADAL" clId="{82FA2526-2325-487C-9F25-B0C9B387758D}" dt="2021-09-24T06:28:34.446" v="2457" actId="165"/>
          <ac:grpSpMkLst>
            <pc:docMk/>
            <pc:sldMk cId="1244102434" sldId="278"/>
            <ac:grpSpMk id="145" creationId="{3E5E33B5-06B9-49DD-A8CD-8FF6BA857B3F}"/>
          </ac:grpSpMkLst>
        </pc:grpChg>
        <pc:grpChg chg="mod">
          <ac:chgData name="Xin Zhang (FA Talent)" userId="474f572f-8271-4f60-858e-cee871e0aec6" providerId="ADAL" clId="{82FA2526-2325-487C-9F25-B0C9B387758D}" dt="2021-09-24T06:11:27.428" v="2332" actId="1076"/>
          <ac:grpSpMkLst>
            <pc:docMk/>
            <pc:sldMk cId="1244102434" sldId="278"/>
            <ac:grpSpMk id="146" creationId="{2DDDEF31-A1D0-4AF3-BF2C-4CBB59A45B6A}"/>
          </ac:grpSpMkLst>
        </pc:grpChg>
        <pc:grpChg chg="mod">
          <ac:chgData name="Xin Zhang (FA Talent)" userId="474f572f-8271-4f60-858e-cee871e0aec6" providerId="ADAL" clId="{82FA2526-2325-487C-9F25-B0C9B387758D}" dt="2021-09-24T06:11:27.428" v="2332" actId="1076"/>
          <ac:grpSpMkLst>
            <pc:docMk/>
            <pc:sldMk cId="1244102434" sldId="278"/>
            <ac:grpSpMk id="147" creationId="{BE6AD0DD-FBC5-485E-A24E-318E9F300090}"/>
          </ac:grpSpMkLst>
        </pc:grpChg>
        <pc:grpChg chg="mod">
          <ac:chgData name="Xin Zhang (FA Talent)" userId="474f572f-8271-4f60-858e-cee871e0aec6" providerId="ADAL" clId="{82FA2526-2325-487C-9F25-B0C9B387758D}" dt="2021-09-24T06:11:27.428" v="2332" actId="1076"/>
          <ac:grpSpMkLst>
            <pc:docMk/>
            <pc:sldMk cId="1244102434" sldId="278"/>
            <ac:grpSpMk id="149" creationId="{A72FBC1F-DA7A-49AF-8D88-0E22A43B7581}"/>
          </ac:grpSpMkLst>
        </pc:grpChg>
        <pc:grpChg chg="mod">
          <ac:chgData name="Xin Zhang (FA Talent)" userId="474f572f-8271-4f60-858e-cee871e0aec6" providerId="ADAL" clId="{82FA2526-2325-487C-9F25-B0C9B387758D}" dt="2021-09-24T06:11:27.428" v="2332" actId="1076"/>
          <ac:grpSpMkLst>
            <pc:docMk/>
            <pc:sldMk cId="1244102434" sldId="278"/>
            <ac:grpSpMk id="150" creationId="{ED8CED92-1768-436E-A6F3-C5D628A39C2C}"/>
          </ac:grpSpMkLst>
        </pc:grpChg>
        <pc:grpChg chg="mod">
          <ac:chgData name="Xin Zhang (FA Talent)" userId="474f572f-8271-4f60-858e-cee871e0aec6" providerId="ADAL" clId="{82FA2526-2325-487C-9F25-B0C9B387758D}" dt="2021-09-24T06:11:27.428" v="2332" actId="1076"/>
          <ac:grpSpMkLst>
            <pc:docMk/>
            <pc:sldMk cId="1244102434" sldId="278"/>
            <ac:grpSpMk id="151" creationId="{D11B24BC-1BEC-4DBB-AB7D-8C44112A7C80}"/>
          </ac:grpSpMkLst>
        </pc:grpChg>
        <pc:grpChg chg="del mod">
          <ac:chgData name="Xin Zhang (FA Talent)" userId="474f572f-8271-4f60-858e-cee871e0aec6" providerId="ADAL" clId="{82FA2526-2325-487C-9F25-B0C9B387758D}" dt="2021-09-24T06:26:11.157" v="2443" actId="478"/>
          <ac:grpSpMkLst>
            <pc:docMk/>
            <pc:sldMk cId="1244102434" sldId="278"/>
            <ac:grpSpMk id="194" creationId="{CBBABDA8-CAB9-466B-9A2C-3A44DB01D253}"/>
          </ac:grpSpMkLst>
        </pc:grpChg>
        <pc:grpChg chg="add del mod">
          <ac:chgData name="Xin Zhang (FA Talent)" userId="474f572f-8271-4f60-858e-cee871e0aec6" providerId="ADAL" clId="{82FA2526-2325-487C-9F25-B0C9B387758D}" dt="2021-09-24T06:21:29.325" v="2386"/>
          <ac:grpSpMkLst>
            <pc:docMk/>
            <pc:sldMk cId="1244102434" sldId="278"/>
            <ac:grpSpMk id="197" creationId="{020504F3-5957-41FD-905E-DB7F513C06D8}"/>
          </ac:grpSpMkLst>
        </pc:grpChg>
        <pc:grpChg chg="mod">
          <ac:chgData name="Xin Zhang (FA Talent)" userId="474f572f-8271-4f60-858e-cee871e0aec6" providerId="ADAL" clId="{82FA2526-2325-487C-9F25-B0C9B387758D}" dt="2021-09-24T06:21:17.885" v="2382"/>
          <ac:grpSpMkLst>
            <pc:docMk/>
            <pc:sldMk cId="1244102434" sldId="278"/>
            <ac:grpSpMk id="200" creationId="{DD60AAF3-33EC-4F3A-B4D2-2F5D91C81E49}"/>
          </ac:grpSpMkLst>
        </pc:grpChg>
        <pc:grpChg chg="mod">
          <ac:chgData name="Xin Zhang (FA Talent)" userId="474f572f-8271-4f60-858e-cee871e0aec6" providerId="ADAL" clId="{82FA2526-2325-487C-9F25-B0C9B387758D}" dt="2021-09-24T06:21:17.885" v="2382"/>
          <ac:grpSpMkLst>
            <pc:docMk/>
            <pc:sldMk cId="1244102434" sldId="278"/>
            <ac:grpSpMk id="201" creationId="{0353EC08-E141-4312-B952-79ACAA589BE7}"/>
          </ac:grpSpMkLst>
        </pc:grpChg>
        <pc:grpChg chg="mod">
          <ac:chgData name="Xin Zhang (FA Talent)" userId="474f572f-8271-4f60-858e-cee871e0aec6" providerId="ADAL" clId="{82FA2526-2325-487C-9F25-B0C9B387758D}" dt="2021-09-24T06:21:17.885" v="2382"/>
          <ac:grpSpMkLst>
            <pc:docMk/>
            <pc:sldMk cId="1244102434" sldId="278"/>
            <ac:grpSpMk id="204" creationId="{1424B84F-7485-4863-AFA1-A2248507E1E0}"/>
          </ac:grpSpMkLst>
        </pc:grpChg>
        <pc:grpChg chg="add del mod">
          <ac:chgData name="Xin Zhang (FA Talent)" userId="474f572f-8271-4f60-858e-cee871e0aec6" providerId="ADAL" clId="{82FA2526-2325-487C-9F25-B0C9B387758D}" dt="2021-09-24T06:22:03.036" v="2391" actId="165"/>
          <ac:grpSpMkLst>
            <pc:docMk/>
            <pc:sldMk cId="1244102434" sldId="278"/>
            <ac:grpSpMk id="211" creationId="{8131EE02-A168-4678-8B79-8047227469CC}"/>
          </ac:grpSpMkLst>
        </pc:grpChg>
        <pc:grpChg chg="del mod topLvl">
          <ac:chgData name="Xin Zhang (FA Talent)" userId="474f572f-8271-4f60-858e-cee871e0aec6" providerId="ADAL" clId="{82FA2526-2325-487C-9F25-B0C9B387758D}" dt="2021-09-24T06:22:22.137" v="2393" actId="165"/>
          <ac:grpSpMkLst>
            <pc:docMk/>
            <pc:sldMk cId="1244102434" sldId="278"/>
            <ac:grpSpMk id="212" creationId="{D0929604-03A9-4E16-89DF-C738792A1CE3}"/>
          </ac:grpSpMkLst>
        </pc:grpChg>
        <pc:grpChg chg="del mod topLvl">
          <ac:chgData name="Xin Zhang (FA Talent)" userId="474f572f-8271-4f60-858e-cee871e0aec6" providerId="ADAL" clId="{82FA2526-2325-487C-9F25-B0C9B387758D}" dt="2021-09-24T06:22:25.611" v="2394" actId="478"/>
          <ac:grpSpMkLst>
            <pc:docMk/>
            <pc:sldMk cId="1244102434" sldId="278"/>
            <ac:grpSpMk id="223" creationId="{7357A568-62A1-4E9E-8D75-8EA2897BE2BE}"/>
          </ac:grpSpMkLst>
        </pc:grpChg>
        <pc:grpChg chg="del mod topLvl">
          <ac:chgData name="Xin Zhang (FA Talent)" userId="474f572f-8271-4f60-858e-cee871e0aec6" providerId="ADAL" clId="{82FA2526-2325-487C-9F25-B0C9B387758D}" dt="2021-09-24T06:25:23.419" v="2434" actId="165"/>
          <ac:grpSpMkLst>
            <pc:docMk/>
            <pc:sldMk cId="1244102434" sldId="278"/>
            <ac:grpSpMk id="224" creationId="{A792837E-A044-490F-9C17-C492C04B9AED}"/>
          </ac:grpSpMkLst>
        </pc:grpChg>
        <pc:grpChg chg="del mod topLvl">
          <ac:chgData name="Xin Zhang (FA Talent)" userId="474f572f-8271-4f60-858e-cee871e0aec6" providerId="ADAL" clId="{82FA2526-2325-487C-9F25-B0C9B387758D}" dt="2021-09-24T06:25:23.419" v="2434" actId="165"/>
          <ac:grpSpMkLst>
            <pc:docMk/>
            <pc:sldMk cId="1244102434" sldId="278"/>
            <ac:grpSpMk id="225" creationId="{8E62ADC8-7CF4-43F6-93E3-3D3A27851C9B}"/>
          </ac:grpSpMkLst>
        </pc:grpChg>
        <pc:grpChg chg="del mod topLvl">
          <ac:chgData name="Xin Zhang (FA Talent)" userId="474f572f-8271-4f60-858e-cee871e0aec6" providerId="ADAL" clId="{82FA2526-2325-487C-9F25-B0C9B387758D}" dt="2021-09-24T06:25:23.419" v="2434" actId="165"/>
          <ac:grpSpMkLst>
            <pc:docMk/>
            <pc:sldMk cId="1244102434" sldId="278"/>
            <ac:grpSpMk id="226" creationId="{1EBA7B38-D0C2-4135-B591-251C5BB6F38C}"/>
          </ac:grpSpMkLst>
        </pc:grpChg>
        <pc:grpChg chg="del mod topLvl">
          <ac:chgData name="Xin Zhang (FA Talent)" userId="474f572f-8271-4f60-858e-cee871e0aec6" providerId="ADAL" clId="{82FA2526-2325-487C-9F25-B0C9B387758D}" dt="2021-09-24T06:22:25.611" v="2394" actId="478"/>
          <ac:grpSpMkLst>
            <pc:docMk/>
            <pc:sldMk cId="1244102434" sldId="278"/>
            <ac:grpSpMk id="227" creationId="{EDCA3751-CA5B-4144-A5DB-D3D888559CCA}"/>
          </ac:grpSpMkLst>
        </pc:grpChg>
        <pc:grpChg chg="del mod topLvl">
          <ac:chgData name="Xin Zhang (FA Talent)" userId="474f572f-8271-4f60-858e-cee871e0aec6" providerId="ADAL" clId="{82FA2526-2325-487C-9F25-B0C9B387758D}" dt="2021-09-24T06:22:25.611" v="2394" actId="478"/>
          <ac:grpSpMkLst>
            <pc:docMk/>
            <pc:sldMk cId="1244102434" sldId="278"/>
            <ac:grpSpMk id="228" creationId="{3B5C5F7E-6008-465F-ABF1-46B54B133645}"/>
          </ac:grpSpMkLst>
        </pc:grpChg>
        <pc:grpChg chg="mod topLvl">
          <ac:chgData name="Xin Zhang (FA Talent)" userId="474f572f-8271-4f60-858e-cee871e0aec6" providerId="ADAL" clId="{82FA2526-2325-487C-9F25-B0C9B387758D}" dt="2021-09-24T06:30:56.734" v="2490" actId="12788"/>
          <ac:grpSpMkLst>
            <pc:docMk/>
            <pc:sldMk cId="1244102434" sldId="278"/>
            <ac:grpSpMk id="229" creationId="{B12F7EFF-F5D8-4B9A-A271-535A3618A4AB}"/>
          </ac:grpSpMkLst>
        </pc:grpChg>
        <pc:grpChg chg="mod topLvl">
          <ac:chgData name="Xin Zhang (FA Talent)" userId="474f572f-8271-4f60-858e-cee871e0aec6" providerId="ADAL" clId="{82FA2526-2325-487C-9F25-B0C9B387758D}" dt="2021-09-24T06:31:08.684" v="2493" actId="12788"/>
          <ac:grpSpMkLst>
            <pc:docMk/>
            <pc:sldMk cId="1244102434" sldId="278"/>
            <ac:grpSpMk id="230" creationId="{B931E11B-90DD-498D-B5A5-5480D10456F1}"/>
          </ac:grpSpMkLst>
        </pc:grpChg>
        <pc:grpChg chg="mod topLvl">
          <ac:chgData name="Xin Zhang (FA Talent)" userId="474f572f-8271-4f60-858e-cee871e0aec6" providerId="ADAL" clId="{82FA2526-2325-487C-9F25-B0C9B387758D}" dt="2021-09-24T06:31:13.574" v="2495" actId="12788"/>
          <ac:grpSpMkLst>
            <pc:docMk/>
            <pc:sldMk cId="1244102434" sldId="278"/>
            <ac:grpSpMk id="231" creationId="{4F80FF3F-CC2E-4993-8D30-ED51E85AB961}"/>
          </ac:grpSpMkLst>
        </pc:grpChg>
        <pc:grpChg chg="del mod topLvl">
          <ac:chgData name="Xin Zhang (FA Talent)" userId="474f572f-8271-4f60-858e-cee871e0aec6" providerId="ADAL" clId="{82FA2526-2325-487C-9F25-B0C9B387758D}" dt="2021-09-24T06:22:25.611" v="2394" actId="478"/>
          <ac:grpSpMkLst>
            <pc:docMk/>
            <pc:sldMk cId="1244102434" sldId="278"/>
            <ac:grpSpMk id="232" creationId="{242D2033-E3EB-4820-BE64-95BCC125DFD8}"/>
          </ac:grpSpMkLst>
        </pc:grpChg>
        <pc:grpChg chg="mod">
          <ac:chgData name="Xin Zhang (FA Talent)" userId="474f572f-8271-4f60-858e-cee871e0aec6" providerId="ADAL" clId="{82FA2526-2325-487C-9F25-B0C9B387758D}" dt="2021-09-24T06:22:03.036" v="2391" actId="165"/>
          <ac:grpSpMkLst>
            <pc:docMk/>
            <pc:sldMk cId="1244102434" sldId="278"/>
            <ac:grpSpMk id="233" creationId="{5574D374-3086-487E-BE34-C6679B7DD46B}"/>
          </ac:grpSpMkLst>
        </pc:grpChg>
        <pc:grpChg chg="mod">
          <ac:chgData name="Xin Zhang (FA Talent)" userId="474f572f-8271-4f60-858e-cee871e0aec6" providerId="ADAL" clId="{82FA2526-2325-487C-9F25-B0C9B387758D}" dt="2021-09-24T06:22:03.036" v="2391" actId="165"/>
          <ac:grpSpMkLst>
            <pc:docMk/>
            <pc:sldMk cId="1244102434" sldId="278"/>
            <ac:grpSpMk id="234" creationId="{552B2D24-9361-46B7-9145-401B504523F9}"/>
          </ac:grpSpMkLst>
        </pc:grpChg>
        <pc:grpChg chg="mod">
          <ac:chgData name="Xin Zhang (FA Talent)" userId="474f572f-8271-4f60-858e-cee871e0aec6" providerId="ADAL" clId="{82FA2526-2325-487C-9F25-B0C9B387758D}" dt="2021-09-24T06:31:13.574" v="2495" actId="12788"/>
          <ac:grpSpMkLst>
            <pc:docMk/>
            <pc:sldMk cId="1244102434" sldId="278"/>
            <ac:grpSpMk id="323" creationId="{B55784CC-F4D3-471F-8A77-6460478DE8D6}"/>
          </ac:grpSpMkLst>
        </pc:grpChg>
        <pc:grpChg chg="mod">
          <ac:chgData name="Xin Zhang (FA Talent)" userId="474f572f-8271-4f60-858e-cee871e0aec6" providerId="ADAL" clId="{82FA2526-2325-487C-9F25-B0C9B387758D}" dt="2021-09-24T06:31:13.574" v="2495" actId="12788"/>
          <ac:grpSpMkLst>
            <pc:docMk/>
            <pc:sldMk cId="1244102434" sldId="278"/>
            <ac:grpSpMk id="324" creationId="{F0AF4492-E749-4A4D-87EE-41E738907791}"/>
          </ac:grpSpMkLst>
        </pc:grpChg>
        <pc:grpChg chg="mod">
          <ac:chgData name="Xin Zhang (FA Talent)" userId="474f572f-8271-4f60-858e-cee871e0aec6" providerId="ADAL" clId="{82FA2526-2325-487C-9F25-B0C9B387758D}" dt="2021-09-24T06:31:08.684" v="2493" actId="12788"/>
          <ac:grpSpMkLst>
            <pc:docMk/>
            <pc:sldMk cId="1244102434" sldId="278"/>
            <ac:grpSpMk id="413" creationId="{FBF4DEF0-1245-48E3-A1EF-07DC23F28920}"/>
          </ac:grpSpMkLst>
        </pc:grpChg>
        <pc:grpChg chg="mod">
          <ac:chgData name="Xin Zhang (FA Talent)" userId="474f572f-8271-4f60-858e-cee871e0aec6" providerId="ADAL" clId="{82FA2526-2325-487C-9F25-B0C9B387758D}" dt="2021-09-24T06:31:08.684" v="2493" actId="12788"/>
          <ac:grpSpMkLst>
            <pc:docMk/>
            <pc:sldMk cId="1244102434" sldId="278"/>
            <ac:grpSpMk id="414" creationId="{B8D4BCD3-2983-4D4D-8886-F8A69BC62575}"/>
          </ac:grpSpMkLst>
        </pc:grpChg>
        <pc:grpChg chg="mod">
          <ac:chgData name="Xin Zhang (FA Talent)" userId="474f572f-8271-4f60-858e-cee871e0aec6" providerId="ADAL" clId="{82FA2526-2325-487C-9F25-B0C9B387758D}" dt="2021-09-24T06:30:56.734" v="2490" actId="12788"/>
          <ac:grpSpMkLst>
            <pc:docMk/>
            <pc:sldMk cId="1244102434" sldId="278"/>
            <ac:grpSpMk id="503" creationId="{4C81C88D-D88C-41A5-BBA2-8E67C8E8C004}"/>
          </ac:grpSpMkLst>
        </pc:grpChg>
        <pc:grpChg chg="mod">
          <ac:chgData name="Xin Zhang (FA Talent)" userId="474f572f-8271-4f60-858e-cee871e0aec6" providerId="ADAL" clId="{82FA2526-2325-487C-9F25-B0C9B387758D}" dt="2021-09-24T06:30:56.734" v="2490" actId="12788"/>
          <ac:grpSpMkLst>
            <pc:docMk/>
            <pc:sldMk cId="1244102434" sldId="278"/>
            <ac:grpSpMk id="504" creationId="{F21F59FC-0D97-486F-ACD5-620EA7BF4977}"/>
          </ac:grpSpMkLst>
        </pc:grpChg>
        <pc:grpChg chg="add mod topLvl">
          <ac:chgData name="Xin Zhang (FA Talent)" userId="474f572f-8271-4f60-858e-cee871e0aec6" providerId="ADAL" clId="{82FA2526-2325-487C-9F25-B0C9B387758D}" dt="2021-09-24T10:40:25.153" v="8911" actId="165"/>
          <ac:grpSpMkLst>
            <pc:docMk/>
            <pc:sldMk cId="1244102434" sldId="278"/>
            <ac:grpSpMk id="593" creationId="{9EC25C6E-C41F-4FA5-82C0-94CAC852DD79}"/>
          </ac:grpSpMkLst>
        </pc:grpChg>
        <pc:grpChg chg="mod">
          <ac:chgData name="Xin Zhang (FA Talent)" userId="474f572f-8271-4f60-858e-cee871e0aec6" providerId="ADAL" clId="{82FA2526-2325-487C-9F25-B0C9B387758D}" dt="2021-09-24T06:22:03.036" v="2391" actId="165"/>
          <ac:grpSpMkLst>
            <pc:docMk/>
            <pc:sldMk cId="1244102434" sldId="278"/>
            <ac:grpSpMk id="593" creationId="{C16809D7-1B84-482D-B9C7-7A25E0918830}"/>
          </ac:grpSpMkLst>
        </pc:grpChg>
        <pc:grpChg chg="mod">
          <ac:chgData name="Xin Zhang (FA Talent)" userId="474f572f-8271-4f60-858e-cee871e0aec6" providerId="ADAL" clId="{82FA2526-2325-487C-9F25-B0C9B387758D}" dt="2021-09-24T06:22:03.036" v="2391" actId="165"/>
          <ac:grpSpMkLst>
            <pc:docMk/>
            <pc:sldMk cId="1244102434" sldId="278"/>
            <ac:grpSpMk id="594" creationId="{B8F13D54-0D12-429D-ABCF-E96E684DE9D8}"/>
          </ac:grpSpMkLst>
        </pc:grpChg>
        <pc:grpChg chg="add mod topLvl">
          <ac:chgData name="Xin Zhang (FA Talent)" userId="474f572f-8271-4f60-858e-cee871e0aec6" providerId="ADAL" clId="{82FA2526-2325-487C-9F25-B0C9B387758D}" dt="2021-09-24T10:40:25.153" v="8911" actId="165"/>
          <ac:grpSpMkLst>
            <pc:docMk/>
            <pc:sldMk cId="1244102434" sldId="278"/>
            <ac:grpSpMk id="600" creationId="{E13936C4-CA75-4074-B32B-C6C70314ACAF}"/>
          </ac:grpSpMkLst>
        </pc:grpChg>
        <pc:grpChg chg="add mod topLvl">
          <ac:chgData name="Xin Zhang (FA Talent)" userId="474f572f-8271-4f60-858e-cee871e0aec6" providerId="ADAL" clId="{82FA2526-2325-487C-9F25-B0C9B387758D}" dt="2021-09-24T10:40:25.153" v="8911" actId="165"/>
          <ac:grpSpMkLst>
            <pc:docMk/>
            <pc:sldMk cId="1244102434" sldId="278"/>
            <ac:grpSpMk id="607" creationId="{2216C30D-8074-443A-8D4B-C93BC82AACCA}"/>
          </ac:grpSpMkLst>
        </pc:grpChg>
        <pc:grpChg chg="mod">
          <ac:chgData name="Xin Zhang (FA Talent)" userId="474f572f-8271-4f60-858e-cee871e0aec6" providerId="ADAL" clId="{82FA2526-2325-487C-9F25-B0C9B387758D}" dt="2021-09-24T06:22:03.036" v="2391" actId="165"/>
          <ac:grpSpMkLst>
            <pc:docMk/>
            <pc:sldMk cId="1244102434" sldId="278"/>
            <ac:grpSpMk id="683" creationId="{5C0D64F2-CDA9-41B0-BA7A-38026BD6C17D}"/>
          </ac:grpSpMkLst>
        </pc:grpChg>
        <pc:grpChg chg="mod">
          <ac:chgData name="Xin Zhang (FA Talent)" userId="474f572f-8271-4f60-858e-cee871e0aec6" providerId="ADAL" clId="{82FA2526-2325-487C-9F25-B0C9B387758D}" dt="2021-09-24T06:22:03.036" v="2391" actId="165"/>
          <ac:grpSpMkLst>
            <pc:docMk/>
            <pc:sldMk cId="1244102434" sldId="278"/>
            <ac:grpSpMk id="684" creationId="{2076628F-FDA1-49C1-BA1A-69200546C7E0}"/>
          </ac:grpSpMkLst>
        </pc:grpChg>
        <pc:grpChg chg="mod topLvl">
          <ac:chgData name="Xin Zhang (FA Talent)" userId="474f572f-8271-4f60-858e-cee871e0aec6" providerId="ADAL" clId="{82FA2526-2325-487C-9F25-B0C9B387758D}" dt="2021-09-24T06:31:13.574" v="2495" actId="12788"/>
          <ac:grpSpMkLst>
            <pc:docMk/>
            <pc:sldMk cId="1244102434" sldId="278"/>
            <ac:grpSpMk id="773" creationId="{D2C27154-59C5-40BB-A101-173F8182C92B}"/>
          </ac:grpSpMkLst>
        </pc:grpChg>
        <pc:grpChg chg="mod topLvl">
          <ac:chgData name="Xin Zhang (FA Talent)" userId="474f572f-8271-4f60-858e-cee871e0aec6" providerId="ADAL" clId="{82FA2526-2325-487C-9F25-B0C9B387758D}" dt="2021-09-24T06:31:13.574" v="2495" actId="12788"/>
          <ac:grpSpMkLst>
            <pc:docMk/>
            <pc:sldMk cId="1244102434" sldId="278"/>
            <ac:grpSpMk id="774" creationId="{60CCEB90-C2EE-44C7-BD4C-4FBC9990A51A}"/>
          </ac:grpSpMkLst>
        </pc:grpChg>
        <pc:grpChg chg="mod topLvl">
          <ac:chgData name="Xin Zhang (FA Talent)" userId="474f572f-8271-4f60-858e-cee871e0aec6" providerId="ADAL" clId="{82FA2526-2325-487C-9F25-B0C9B387758D}" dt="2021-09-24T06:31:08.684" v="2493" actId="12788"/>
          <ac:grpSpMkLst>
            <pc:docMk/>
            <pc:sldMk cId="1244102434" sldId="278"/>
            <ac:grpSpMk id="863" creationId="{24FA9563-604B-4D37-AEBE-7CF2F47AF82B}"/>
          </ac:grpSpMkLst>
        </pc:grpChg>
        <pc:grpChg chg="mod topLvl">
          <ac:chgData name="Xin Zhang (FA Talent)" userId="474f572f-8271-4f60-858e-cee871e0aec6" providerId="ADAL" clId="{82FA2526-2325-487C-9F25-B0C9B387758D}" dt="2021-09-24T06:31:08.684" v="2493" actId="12788"/>
          <ac:grpSpMkLst>
            <pc:docMk/>
            <pc:sldMk cId="1244102434" sldId="278"/>
            <ac:grpSpMk id="864" creationId="{083069C8-257B-496D-89B0-FE42DA15490D}"/>
          </ac:grpSpMkLst>
        </pc:grpChg>
        <pc:grpChg chg="mod topLvl">
          <ac:chgData name="Xin Zhang (FA Talent)" userId="474f572f-8271-4f60-858e-cee871e0aec6" providerId="ADAL" clId="{82FA2526-2325-487C-9F25-B0C9B387758D}" dt="2021-09-24T06:30:56.734" v="2490" actId="12788"/>
          <ac:grpSpMkLst>
            <pc:docMk/>
            <pc:sldMk cId="1244102434" sldId="278"/>
            <ac:grpSpMk id="953" creationId="{35998754-9C17-4C53-8607-0C45721E4849}"/>
          </ac:grpSpMkLst>
        </pc:grpChg>
        <pc:grpChg chg="mod topLvl">
          <ac:chgData name="Xin Zhang (FA Talent)" userId="474f572f-8271-4f60-858e-cee871e0aec6" providerId="ADAL" clId="{82FA2526-2325-487C-9F25-B0C9B387758D}" dt="2021-09-24T06:30:56.734" v="2490" actId="12788"/>
          <ac:grpSpMkLst>
            <pc:docMk/>
            <pc:sldMk cId="1244102434" sldId="278"/>
            <ac:grpSpMk id="954" creationId="{6C0EFB36-C566-45C7-BEAC-7873DD570907}"/>
          </ac:grpSpMkLst>
        </pc:grpChg>
        <pc:grpChg chg="mod">
          <ac:chgData name="Xin Zhang (FA Talent)" userId="474f572f-8271-4f60-858e-cee871e0aec6" providerId="ADAL" clId="{82FA2526-2325-487C-9F25-B0C9B387758D}" dt="2021-09-24T06:22:03.036" v="2391" actId="165"/>
          <ac:grpSpMkLst>
            <pc:docMk/>
            <pc:sldMk cId="1244102434" sldId="278"/>
            <ac:grpSpMk id="1043" creationId="{25A24C6D-64ED-41E9-A467-B32939DBCC2C}"/>
          </ac:grpSpMkLst>
        </pc:grpChg>
        <pc:grpChg chg="mod">
          <ac:chgData name="Xin Zhang (FA Talent)" userId="474f572f-8271-4f60-858e-cee871e0aec6" providerId="ADAL" clId="{82FA2526-2325-487C-9F25-B0C9B387758D}" dt="2021-09-24T06:22:03.036" v="2391" actId="165"/>
          <ac:grpSpMkLst>
            <pc:docMk/>
            <pc:sldMk cId="1244102434" sldId="278"/>
            <ac:grpSpMk id="1044" creationId="{56CF54F3-B1D6-46B3-B9B7-C7D43301A1C8}"/>
          </ac:grpSpMkLst>
        </pc:grpChg>
        <pc:grpChg chg="del mod topLvl">
          <ac:chgData name="Xin Zhang (FA Talent)" userId="474f572f-8271-4f60-858e-cee871e0aec6" providerId="ADAL" clId="{82FA2526-2325-487C-9F25-B0C9B387758D}" dt="2021-09-24T06:25:23.419" v="2434" actId="165"/>
          <ac:grpSpMkLst>
            <pc:docMk/>
            <pc:sldMk cId="1244102434" sldId="278"/>
            <ac:grpSpMk id="1135" creationId="{A5106644-7BA4-4A0F-96E2-FD60016DC708}"/>
          </ac:grpSpMkLst>
        </pc:grpChg>
        <pc:grpChg chg="del mod topLvl">
          <ac:chgData name="Xin Zhang (FA Talent)" userId="474f572f-8271-4f60-858e-cee871e0aec6" providerId="ADAL" clId="{82FA2526-2325-487C-9F25-B0C9B387758D}" dt="2021-09-24T06:25:23.419" v="2434" actId="165"/>
          <ac:grpSpMkLst>
            <pc:docMk/>
            <pc:sldMk cId="1244102434" sldId="278"/>
            <ac:grpSpMk id="1136" creationId="{BD9C5C53-9067-45C7-8702-181DD776C2B4}"/>
          </ac:grpSpMkLst>
        </pc:grpChg>
        <pc:grpChg chg="del mod topLvl">
          <ac:chgData name="Xin Zhang (FA Talent)" userId="474f572f-8271-4f60-858e-cee871e0aec6" providerId="ADAL" clId="{82FA2526-2325-487C-9F25-B0C9B387758D}" dt="2021-09-24T06:22:25.611" v="2394" actId="478"/>
          <ac:grpSpMkLst>
            <pc:docMk/>
            <pc:sldMk cId="1244102434" sldId="278"/>
            <ac:grpSpMk id="1139" creationId="{AE6CE87B-5D4E-410F-A9F4-318CD60647EB}"/>
          </ac:grpSpMkLst>
        </pc:grpChg>
        <pc:picChg chg="add del mod">
          <ac:chgData name="Xin Zhang (FA Talent)" userId="474f572f-8271-4f60-858e-cee871e0aec6" providerId="ADAL" clId="{82FA2526-2325-487C-9F25-B0C9B387758D}" dt="2021-09-24T06:13:07.834" v="2381" actId="478"/>
          <ac:picMkLst>
            <pc:docMk/>
            <pc:sldMk cId="1244102434" sldId="278"/>
            <ac:picMk id="5" creationId="{B668ED36-48E6-45B8-9411-6ACA22181899}"/>
          </ac:picMkLst>
        </pc:picChg>
        <pc:picChg chg="add mod">
          <ac:chgData name="Xin Zhang (FA Talent)" userId="474f572f-8271-4f60-858e-cee871e0aec6" providerId="ADAL" clId="{82FA2526-2325-487C-9F25-B0C9B387758D}" dt="2021-09-24T06:30:40.989" v="2483" actId="1076"/>
          <ac:picMkLst>
            <pc:docMk/>
            <pc:sldMk cId="1244102434" sldId="278"/>
            <ac:picMk id="13" creationId="{E7A1FEC3-C56F-47B7-B608-EC916415CB47}"/>
          </ac:picMkLst>
        </pc:picChg>
        <pc:picChg chg="del mod modCrop">
          <ac:chgData name="Xin Zhang (FA Talent)" userId="474f572f-8271-4f60-858e-cee871e0aec6" providerId="ADAL" clId="{82FA2526-2325-487C-9F25-B0C9B387758D}" dt="2021-09-24T06:12:35.571" v="2378" actId="478"/>
          <ac:picMkLst>
            <pc:docMk/>
            <pc:sldMk cId="1244102434" sldId="278"/>
            <ac:picMk id="20" creationId="{7B547515-EB91-4632-A3FE-4253334FFD8B}"/>
          </ac:picMkLst>
        </pc:picChg>
        <pc:picChg chg="del">
          <ac:chgData name="Xin Zhang (FA Talent)" userId="474f572f-8271-4f60-858e-cee871e0aec6" providerId="ADAL" clId="{82FA2526-2325-487C-9F25-B0C9B387758D}" dt="2021-09-24T05:50:53.382" v="2084" actId="478"/>
          <ac:picMkLst>
            <pc:docMk/>
            <pc:sldMk cId="1244102434" sldId="278"/>
            <ac:picMk id="32" creationId="{2ED4D46A-A239-45E9-9174-6B416DDDE94A}"/>
          </ac:picMkLst>
        </pc:picChg>
      </pc:sldChg>
      <pc:sldChg chg="new del">
        <pc:chgData name="Xin Zhang (FA Talent)" userId="474f572f-8271-4f60-858e-cee871e0aec6" providerId="ADAL" clId="{82FA2526-2325-487C-9F25-B0C9B387758D}" dt="2021-09-24T05:50:08.213" v="2079" actId="680"/>
        <pc:sldMkLst>
          <pc:docMk/>
          <pc:sldMk cId="3296151856" sldId="278"/>
        </pc:sldMkLst>
      </pc:sldChg>
      <pc:sldChg chg="addSp delSp modSp add mod modTransition chgLayout">
        <pc:chgData name="Xin Zhang (FA Talent)" userId="474f572f-8271-4f60-858e-cee871e0aec6" providerId="ADAL" clId="{82FA2526-2325-487C-9F25-B0C9B387758D}" dt="2021-09-29T11:10:25.501" v="15654" actId="113"/>
        <pc:sldMkLst>
          <pc:docMk/>
          <pc:sldMk cId="201618213" sldId="279"/>
        </pc:sldMkLst>
        <pc:spChg chg="mod ord">
          <ac:chgData name="Xin Zhang (FA Talent)" userId="474f572f-8271-4f60-858e-cee871e0aec6" providerId="ADAL" clId="{82FA2526-2325-487C-9F25-B0C9B387758D}" dt="2021-09-29T11:06:53.236" v="15553" actId="113"/>
          <ac:spMkLst>
            <pc:docMk/>
            <pc:sldMk cId="201618213" sldId="279"/>
            <ac:spMk id="2" creationId="{0063B670-129C-412E-94C5-A266B24190E6}"/>
          </ac:spMkLst>
        </pc:spChg>
        <pc:spChg chg="mod ord">
          <ac:chgData name="Xin Zhang (FA Talent)" userId="474f572f-8271-4f60-858e-cee871e0aec6" providerId="ADAL" clId="{82FA2526-2325-487C-9F25-B0C9B387758D}" dt="2021-09-29T11:06:47.288" v="15549" actId="700"/>
          <ac:spMkLst>
            <pc:docMk/>
            <pc:sldMk cId="201618213" sldId="279"/>
            <ac:spMk id="3" creationId="{CD034347-4BB8-49C3-9E62-755B181D7520}"/>
          </ac:spMkLst>
        </pc:spChg>
        <pc:spChg chg="mod">
          <ac:chgData name="Xin Zhang (FA Talent)" userId="474f572f-8271-4f60-858e-cee871e0aec6" providerId="ADAL" clId="{82FA2526-2325-487C-9F25-B0C9B387758D}" dt="2021-09-29T11:04:04.655" v="10352" actId="947"/>
          <ac:spMkLst>
            <pc:docMk/>
            <pc:sldMk cId="201618213" sldId="279"/>
            <ac:spMk id="9" creationId="{CEED37AA-7F0C-46EE-99B6-C1EEBB541E2B}"/>
          </ac:spMkLst>
        </pc:spChg>
        <pc:spChg chg="del">
          <ac:chgData name="Xin Zhang (FA Talent)" userId="474f572f-8271-4f60-858e-cee871e0aec6" providerId="ADAL" clId="{82FA2526-2325-487C-9F25-B0C9B387758D}" dt="2021-09-24T05:53:54.325" v="2130" actId="478"/>
          <ac:spMkLst>
            <pc:docMk/>
            <pc:sldMk cId="201618213" sldId="279"/>
            <ac:spMk id="12" creationId="{250D37A6-297A-45F3-9ACD-C74BF9E54B24}"/>
          </ac:spMkLst>
        </pc:spChg>
        <pc:spChg chg="del mod">
          <ac:chgData name="Xin Zhang (FA Talent)" userId="474f572f-8271-4f60-858e-cee871e0aec6" providerId="ADAL" clId="{82FA2526-2325-487C-9F25-B0C9B387758D}" dt="2021-09-24T05:59:25.446" v="2175" actId="478"/>
          <ac:spMkLst>
            <pc:docMk/>
            <pc:sldMk cId="201618213" sldId="279"/>
            <ac:spMk id="14" creationId="{9E6086E2-543B-4256-BB13-32E5650ECC33}"/>
          </ac:spMkLst>
        </pc:spChg>
        <pc:spChg chg="add mod">
          <ac:chgData name="Xin Zhang (FA Talent)" userId="474f572f-8271-4f60-858e-cee871e0aec6" providerId="ADAL" clId="{82FA2526-2325-487C-9F25-B0C9B387758D}" dt="2021-09-29T11:04:04.863" v="10431" actId="947"/>
          <ac:spMkLst>
            <pc:docMk/>
            <pc:sldMk cId="201618213" sldId="279"/>
            <ac:spMk id="32" creationId="{FD28A17E-A669-4D98-9FE9-3A241360A15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92" creationId="{BDE8FF16-CA43-4A7E-AD8E-2C69875F21E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03" creationId="{05A1D7C8-7A1C-43DB-8A4C-8796318686B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04" creationId="{43D165DA-387B-4A38-A41F-A373D2014139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05" creationId="{9094403E-A0F9-439E-9099-231D4314885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06" creationId="{37F7608E-2C56-48DC-A173-F6B83B94F3D1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07" creationId="{85B73E6E-939F-40C4-B320-888505065AFC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08" creationId="{F9FE0999-A757-456A-BDBC-9F206C3B606C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09" creationId="{15694223-85CD-4178-B2E9-A36BDA60E8E9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0" creationId="{54336E04-990C-4B8A-9B1D-071B85B3FA0A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1" creationId="{D7C3A3C0-06C9-4576-8DD9-A5223FC6D4F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2" creationId="{237D16BA-FDEC-4840-B6E4-7EFFC054C2E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3" creationId="{EAE394EE-C594-46A2-808F-9FC0C308C581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4" creationId="{87CDDDE8-8D98-4A9D-8FEB-500BDD2706FD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5" creationId="{70CFCD51-09F9-4E2C-8125-AD21E9229D6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6" creationId="{DE35420E-E582-41DA-819C-D9F1C9EA0C2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7" creationId="{4B47343C-6902-425C-A749-703463DE7E2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8" creationId="{F63328D6-3F7A-4B18-BB6E-5EB61F771B29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19" creationId="{C78A161D-C701-451A-8670-94F26B43C8A1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0" creationId="{3ECE5120-B5BF-4989-9849-58A153B4518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1" creationId="{268B4D43-314B-496F-BF9F-25BF42A6EDD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2" creationId="{175F6935-9500-4BD6-A202-132D90E60A1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3" creationId="{B393D09D-CD94-4505-A484-84F03F31115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4" creationId="{1910F358-3014-4269-836A-FAD9D75E4E7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5" creationId="{4AAE97C5-BE3D-490D-871F-518706F2F6B0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6" creationId="{BD0E0DAC-B56C-4B88-BF04-59F3ED12F1CD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7" creationId="{3B3BC55A-424E-43F2-A27A-FDA8D1ED647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8" creationId="{E8805852-D47E-4A75-B5CA-ADD78803B9F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29" creationId="{8683663B-1AD1-42A4-A98E-6F4227D89041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0" creationId="{ED2824A0-4ED6-4F4C-9581-D9BEF8B1F8D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1" creationId="{70D7AAD1-901F-44AE-B65B-FEFAD6A3F69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2" creationId="{78E51689-2714-4E3E-A6A1-7ACE45A0E63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3" creationId="{E6FC42FD-2E09-4F96-B4AD-A7BD5D083A7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4" creationId="{B936F9F6-96AC-4FDB-A6CA-367E298E7E8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5" creationId="{2D31B9BB-A445-4FA5-8F5A-33390FBDA00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6" creationId="{CAC39B1E-7E89-4237-BADD-8A107AF4558C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7" creationId="{5F3EA28D-3FE2-4F55-A5F4-202A04E08A2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8" creationId="{2E41EE7F-1126-46AC-8E3F-99211F0E7C50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39" creationId="{AAC5F7FA-941B-4D33-BAF3-0A008047ABB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40" creationId="{BD9EA41A-2111-4D31-AC1F-0A3760F556E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41" creationId="{0A20EB37-46BF-4413-B5CE-C0435926D62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42" creationId="{245A0EA5-D1DC-4980-8BBE-88144B5FA01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43" creationId="{AC777282-A168-4833-88B9-8DB74BDE34D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44" creationId="{2E18888B-1973-4992-A292-5B3C6B543351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48" creationId="{E292668A-1235-446D-8A48-1427A19D99A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52" creationId="{884A7C17-4815-4901-B589-3E0704B95AD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53" creationId="{14C2C54B-992D-4B5C-998F-CC28FE2FC8E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54" creationId="{36D96748-F670-498A-87D8-A8F50A6C4C1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55" creationId="{95415C14-2BF2-46C6-9AA4-8B433EDDE79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56" creationId="{2CEF8127-84B9-40AC-80F4-2F4554B16E4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57" creationId="{923097F4-388A-4AF9-B48A-6EBF4D1CB42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58" creationId="{150534CD-862B-4EB4-BAA5-DBE33E27C3E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59" creationId="{034DF39F-3E16-4BB5-A0C6-65A24E08F10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0" creationId="{5B0573E6-F077-4BCA-9D6E-72B0E2B8A2B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1" creationId="{9B43DEB2-3B9E-401D-8C87-0B3B6069E4A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2" creationId="{CB79D6E3-ADAE-49DE-91A8-5A05AB3C812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3" creationId="{6674161B-CBB3-4CC2-BDFC-7E093E13572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4" creationId="{06D9FD83-82FF-4AF4-8287-A64AA7613E9E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5" creationId="{B6DACC08-E5AD-4A58-8670-285F1ADB847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6" creationId="{4EA8AEE3-592B-4901-8832-6E3A3632129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7" creationId="{A33CD406-1871-4E97-ACA8-BB0F8490333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8" creationId="{AE00E00B-E649-4623-BE6D-DFCF681258D1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69" creationId="{E9A93206-04DB-45DA-A1D4-9843BDE3791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0" creationId="{046B71CC-89A3-4CC7-8384-CEB8F8BDC0D9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1" creationId="{592BE0F0-42B4-4D22-931A-BAA4F767A69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2" creationId="{421BF14A-8106-4D6D-A3DA-129DACD5ED3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3" creationId="{937FFC56-C372-4B9F-9CCA-AF795BD7CFA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4" creationId="{8E9788DD-BC95-4F9D-B4BB-B80438C911A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5" creationId="{C81C902C-3805-4F3C-8C85-03924556AD5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6" creationId="{CAF04D80-CE36-4F69-AD1B-D1A3A9AE3F0D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7" creationId="{45AE345A-2B25-4803-B79B-C5F61F6C83E0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8" creationId="{52750F03-FF08-440E-805E-D4DAC53468F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79" creationId="{AE3C1CBD-9307-4DDF-9298-185A875A3FB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0" creationId="{9470D3CD-3788-4D28-93BB-92DD17B1363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1" creationId="{7927064B-7D95-46B7-9F65-21189070326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2" creationId="{2FF523E5-A36B-45A5-9C25-11CCBE21CC5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3" creationId="{56B4E0C1-66AE-4A14-A2A3-E7F60E18709D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4" creationId="{0A91D0FD-FDBB-447E-A444-5DF9235F92A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5" creationId="{C4EBEC8D-AB1F-4219-9D54-20A4AECF366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6" creationId="{3D8952F4-B554-4358-A38E-76B5789313D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7" creationId="{3215532E-A8D2-46AA-9A6B-6462A6F72E8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8" creationId="{D946E48F-44CE-4BC4-917E-EE755F6B4C0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89" creationId="{6EB034D4-3853-4244-9337-FDC96BF68E3A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90" creationId="{85C8ED8A-683E-44ED-9281-E3AF178C3CF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91" creationId="{4C9B0DDE-467F-497C-91A4-A4B68942D3F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92" creationId="{624BE0C6-CA23-4A1E-BA40-41D3149555EC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93" creationId="{14FA8CBB-393A-4EEF-9D7C-0DDD9C75B5D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198" creationId="{69495BD1-4DC6-46DC-81C8-F737D8927D49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02" creationId="{9B0299EF-3C4F-40F4-9E51-6F4095796E8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03" creationId="{2EB06636-391B-4ADB-9D98-15A9096C813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04" creationId="{BBDC419B-51BE-446D-A3B8-0CBE4524723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05" creationId="{24F47241-D72F-4364-9A1B-E8E0C15A7A1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06" creationId="{DBA2ECA7-D540-4BE1-81D0-3A7DC8AF018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07" creationId="{553972C7-B8A2-451C-A42B-C248FB743EB1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08" creationId="{184FB284-8EB6-4015-B1E7-4310C5E4350A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09" creationId="{D516FA82-5EA8-4572-A96A-E7831648C8ED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0" creationId="{ED9ADECE-EA34-491A-A91E-4EB6288D895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1" creationId="{FD335744-9CE8-4BDA-8246-2CD1B5F354DE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2" creationId="{106872D8-B8CE-475A-95A6-387D1FFE28D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3" creationId="{E1B4FC7B-B63B-4946-9428-CAA1D0A8BBC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4" creationId="{9305DAD7-4403-4797-96E5-83BD3872E34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5" creationId="{F216383E-6049-4BDC-BD7D-5DDBB289F74A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6" creationId="{2BC77E15-0282-45C4-B7A7-9A4412AAFC6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7" creationId="{AF79F461-FA68-4E46-9CC9-F411AE45540E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8" creationId="{2A2A9546-D980-459D-9479-75F2F31F9F7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19" creationId="{76E3F2CF-99EA-4833-9E2E-E8DCCF9849D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0" creationId="{C2236ACD-CF82-4D7E-888B-26A3F756E53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1" creationId="{68510FA9-2501-4FF0-80D1-5F10F5CF1399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2" creationId="{0E9F6F46-9F4E-42D7-B600-F862A81F853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3" creationId="{28677E9F-D762-4E20-B73C-48695560E1B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4" creationId="{D8B40C08-87EF-4C1A-9718-C1F6309E664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5" creationId="{499E0C8B-DDBF-4A6F-BFFA-409D1D1BE88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6" creationId="{BB3D36DE-0C5B-464E-9BB4-C15D97779ED1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7" creationId="{79F4B06E-BC89-41E5-ABA9-1EE55D7CF0B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8" creationId="{BF4F6FD2-22A5-4C17-AF91-6070521413A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29" creationId="{7C5607CD-8357-4624-BDED-DCC70BD0E7A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0" creationId="{3EEEF35B-6A04-4C06-BC78-84A395962EA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1" creationId="{D792667D-C93F-4134-BB2B-E9CAF22ACEEE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2" creationId="{7C713409-C4DD-47C9-86C5-D0C8A766D52A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3" creationId="{4D60E675-4B0F-4B6A-9C41-85BCBE98744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4" creationId="{6D7427FB-F06D-4E5B-A292-A30F9D8A3C80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5" creationId="{AEFB37E2-CC83-4A71-A24A-AE6DE868467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6" creationId="{EAF88DF2-2DC4-42EF-9D0A-1E3010D0813A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7" creationId="{0B484912-5C94-4DE6-904B-0B9DE441BAD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8" creationId="{12749478-9DDB-4104-8BA5-534EB85EDDE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39" creationId="{5213D0E8-0D65-4DAA-903A-85656450F1F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40" creationId="{C661AD78-BD73-4E15-872C-01EBFEE92AC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41" creationId="{4D9B1A39-782B-4AAE-B476-C40E100FEB8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42" creationId="{4DB518D6-2126-4000-A3FB-77EF92D286CD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43" creationId="{AC761752-6814-40FB-BE59-8777CA5BEF1A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44" creationId="{DCB8A894-BBDA-4CF9-A97D-E9490EC8EF4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48" creationId="{AE73C738-3378-4D1B-BCEE-6180EFE043AD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49" creationId="{4190E93D-A79F-4968-A77C-5CB9E28909C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0" creationId="{37179FE0-5092-4ED9-9F1C-27A6834B3971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1" creationId="{FB724CC5-0C09-4816-BFD0-BA830EF09C8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2" creationId="{EDCA8C53-D20A-4A57-9873-28FAD9C9FC6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3" creationId="{86ACBF02-5ED2-468D-83E5-E1E87C5B5EF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4" creationId="{479A54D5-7479-4BBE-9041-30B62E51CC5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5" creationId="{C4EE8017-D497-4BEF-9A6D-0A5B4C36844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6" creationId="{35ADE279-0E92-4729-95C8-76A94379443D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7" creationId="{BBB19A8D-0281-4FA1-829A-4E8025A1DDF9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8" creationId="{119F45A0-9806-4100-9A2C-2D9C89D5FBDA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59" creationId="{7973D6EF-A411-492F-B939-8868FE573650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0" creationId="{9E4BEFF5-ACCA-43D2-9562-4AEF3FC5202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1" creationId="{40B7C6BF-4A12-42DA-99AE-E483B05027F0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2" creationId="{B376F197-DB10-43DA-9BE8-9888CACEF8A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3" creationId="{0DF06793-20F3-4DE2-B596-E6127C66C652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4" creationId="{1DE7383D-1D7D-44ED-85B3-D14E3184115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5" creationId="{575DF4F0-61DA-4FF1-AE1B-FCF05670101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6" creationId="{AD2CF67E-D378-4F4F-AAB9-99A0B83E6D6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7" creationId="{976E4344-E698-4196-970F-0292D48EAAA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8" creationId="{3CF5F063-CC3C-4F60-951A-9DA898C73166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69" creationId="{7D06A2E2-EE83-4D8C-808B-0C3178E5ACCA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0" creationId="{0C9E9F66-D4CD-40D2-8C99-76867F36C12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1" creationId="{2D49D653-A018-49FA-A38C-D40CE4843DC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2" creationId="{9678E818-1BBB-4E92-AF12-CDA09802C02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3" creationId="{DCC38323-A43A-4067-BE03-C12EA516B5C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4" creationId="{B659CAFB-10EA-43F9-829F-DEDF7C42392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5" creationId="{1B0EBF9A-FF10-4BFF-920C-47D1152268E5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6" creationId="{ACD0F1C2-16F8-47F8-B7FC-2540A5C48FCC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7" creationId="{8CDA84A8-DC8F-4F87-ACFD-8572AEFBE434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8" creationId="{FBEA5D1F-A2B4-489A-9964-EC325C468B8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79" creationId="{F54CD0DA-03EF-4963-A2DE-761B5B831DDD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0" creationId="{7D094846-2183-42BE-9C7C-7A581D213568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1" creationId="{B80A1EAF-3F33-4883-876C-0B85A24063EE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2" creationId="{29D80264-8003-43AC-98BB-90EE19A70AFF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3" creationId="{B51DB015-3E76-4F45-A308-792432232F20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4" creationId="{2CC19A33-B29C-421D-9D90-2125D2B01E6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5" creationId="{C94EEA4B-A0E1-4F13-B36D-EC8F7A4160C7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6" creationId="{F2B87E07-6EB7-4E69-858E-10890FD7B5FC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7" creationId="{62DEF4FF-FB5B-4CCF-8CDA-7711A8B28DB3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8" creationId="{F7A5AA21-607E-4D11-AF56-634DFA39DCBB}"/>
          </ac:spMkLst>
        </pc:spChg>
        <pc:spChg chg="mod">
          <ac:chgData name="Xin Zhang (FA Talent)" userId="474f572f-8271-4f60-858e-cee871e0aec6" providerId="ADAL" clId="{82FA2526-2325-487C-9F25-B0C9B387758D}" dt="2021-09-24T05:57:58.985" v="2167" actId="1076"/>
          <ac:spMkLst>
            <pc:docMk/>
            <pc:sldMk cId="201618213" sldId="279"/>
            <ac:spMk id="289" creationId="{03496806-A337-450A-BDD0-F332BC01909E}"/>
          </ac:spMkLst>
        </pc:spChg>
        <pc:spChg chg="mod topLvl">
          <ac:chgData name="Xin Zhang (FA Talent)" userId="474f572f-8271-4f60-858e-cee871e0aec6" providerId="ADAL" clId="{82FA2526-2325-487C-9F25-B0C9B387758D}" dt="2021-09-29T11:04:04.841" v="10412" actId="947"/>
          <ac:spMkLst>
            <pc:docMk/>
            <pc:sldMk cId="201618213" sldId="279"/>
            <ac:spMk id="292" creationId="{F099DB08-E0A0-47F1-867D-680F81FE334C}"/>
          </ac:spMkLst>
        </pc:spChg>
        <pc:spChg chg="mod topLvl">
          <ac:chgData name="Xin Zhang (FA Talent)" userId="474f572f-8271-4f60-858e-cee871e0aec6" providerId="ADAL" clId="{82FA2526-2325-487C-9F25-B0C9B387758D}" dt="2021-09-29T11:04:04.855" v="10423" actId="947"/>
          <ac:spMkLst>
            <pc:docMk/>
            <pc:sldMk cId="201618213" sldId="279"/>
            <ac:spMk id="293" creationId="{B85E807A-CBA0-420A-8CEE-3168ACC9EC0C}"/>
          </ac:spMkLst>
        </pc:spChg>
        <pc:spChg chg="mod topLvl">
          <ac:chgData name="Xin Zhang (FA Talent)" userId="474f572f-8271-4f60-858e-cee871e0aec6" providerId="ADAL" clId="{82FA2526-2325-487C-9F25-B0C9B387758D}" dt="2021-09-29T11:10:25.501" v="15654" actId="113"/>
          <ac:spMkLst>
            <pc:docMk/>
            <pc:sldMk cId="201618213" sldId="279"/>
            <ac:spMk id="294" creationId="{E6CD2E6B-875C-4747-B42B-44530758CC33}"/>
          </ac:spMkLst>
        </pc:spChg>
        <pc:spChg chg="mod topLvl">
          <ac:chgData name="Xin Zhang (FA Talent)" userId="474f572f-8271-4f60-858e-cee871e0aec6" providerId="ADAL" clId="{82FA2526-2325-487C-9F25-B0C9B387758D}" dt="2021-09-29T11:04:04.864" v="10432" actId="947"/>
          <ac:spMkLst>
            <pc:docMk/>
            <pc:sldMk cId="201618213" sldId="279"/>
            <ac:spMk id="295" creationId="{BCB449EC-DB40-4926-940E-0F4EC5F1CFB9}"/>
          </ac:spMkLst>
        </pc:spChg>
        <pc:spChg chg="mod topLvl">
          <ac:chgData name="Xin Zhang (FA Talent)" userId="474f572f-8271-4f60-858e-cee871e0aec6" providerId="ADAL" clId="{82FA2526-2325-487C-9F25-B0C9B387758D}" dt="2021-09-29T11:04:04.866" v="10434" actId="947"/>
          <ac:spMkLst>
            <pc:docMk/>
            <pc:sldMk cId="201618213" sldId="279"/>
            <ac:spMk id="298" creationId="{96B78224-D765-4F2B-8347-5A33AAF0FA83}"/>
          </ac:spMkLst>
        </pc:spChg>
        <pc:spChg chg="mod topLvl">
          <ac:chgData name="Xin Zhang (FA Talent)" userId="474f572f-8271-4f60-858e-cee871e0aec6" providerId="ADAL" clId="{82FA2526-2325-487C-9F25-B0C9B387758D}" dt="2021-09-29T11:04:04.849" v="10418" actId="947"/>
          <ac:spMkLst>
            <pc:docMk/>
            <pc:sldMk cId="201618213" sldId="279"/>
            <ac:spMk id="299" creationId="{53274571-21A6-42B0-856C-4AB8E0A734C1}"/>
          </ac:spMkLst>
        </pc:spChg>
        <pc:spChg chg="mod topLvl">
          <ac:chgData name="Xin Zhang (FA Talent)" userId="474f572f-8271-4f60-858e-cee871e0aec6" providerId="ADAL" clId="{82FA2526-2325-487C-9F25-B0C9B387758D}" dt="2021-09-29T11:10:25.501" v="15654" actId="113"/>
          <ac:spMkLst>
            <pc:docMk/>
            <pc:sldMk cId="201618213" sldId="279"/>
            <ac:spMk id="300" creationId="{D53E5D9F-80F5-473F-BF27-DE14A6384B03}"/>
          </ac:spMkLst>
        </pc:spChg>
        <pc:spChg chg="mod topLvl">
          <ac:chgData name="Xin Zhang (FA Talent)" userId="474f572f-8271-4f60-858e-cee871e0aec6" providerId="ADAL" clId="{82FA2526-2325-487C-9F25-B0C9B387758D}" dt="2021-09-29T11:04:04.847" v="10417" actId="947"/>
          <ac:spMkLst>
            <pc:docMk/>
            <pc:sldMk cId="201618213" sldId="279"/>
            <ac:spMk id="301" creationId="{A1870CEA-95B8-4767-A076-7542F39669A1}"/>
          </ac:spMkLst>
        </pc:spChg>
        <pc:spChg chg="mod topLvl">
          <ac:chgData name="Xin Zhang (FA Talent)" userId="474f572f-8271-4f60-858e-cee871e0aec6" providerId="ADAL" clId="{82FA2526-2325-487C-9F25-B0C9B387758D}" dt="2021-09-29T11:04:04.873" v="10442" actId="947"/>
          <ac:spMkLst>
            <pc:docMk/>
            <pc:sldMk cId="201618213" sldId="279"/>
            <ac:spMk id="304" creationId="{10B63537-88EA-4414-AB5C-DE9849FE66CE}"/>
          </ac:spMkLst>
        </pc:spChg>
        <pc:spChg chg="mod topLvl">
          <ac:chgData name="Xin Zhang (FA Talent)" userId="474f572f-8271-4f60-858e-cee871e0aec6" providerId="ADAL" clId="{82FA2526-2325-487C-9F25-B0C9B387758D}" dt="2021-09-29T11:04:04.876" v="10444" actId="947"/>
          <ac:spMkLst>
            <pc:docMk/>
            <pc:sldMk cId="201618213" sldId="279"/>
            <ac:spMk id="305" creationId="{7361AACD-4DD2-4059-9F59-04F2A64F601E}"/>
          </ac:spMkLst>
        </pc:spChg>
        <pc:spChg chg="mod topLvl">
          <ac:chgData name="Xin Zhang (FA Talent)" userId="474f572f-8271-4f60-858e-cee871e0aec6" providerId="ADAL" clId="{82FA2526-2325-487C-9F25-B0C9B387758D}" dt="2021-09-29T11:10:25.501" v="15654" actId="113"/>
          <ac:spMkLst>
            <pc:docMk/>
            <pc:sldMk cId="201618213" sldId="279"/>
            <ac:spMk id="306" creationId="{8800926D-2685-45DA-9349-3FA1470B2D45}"/>
          </ac:spMkLst>
        </pc:spChg>
        <pc:spChg chg="mod topLvl">
          <ac:chgData name="Xin Zhang (FA Talent)" userId="474f572f-8271-4f60-858e-cee871e0aec6" providerId="ADAL" clId="{82FA2526-2325-487C-9F25-B0C9B387758D}" dt="2021-09-29T11:04:04.839" v="10410" actId="947"/>
          <ac:spMkLst>
            <pc:docMk/>
            <pc:sldMk cId="201618213" sldId="279"/>
            <ac:spMk id="307" creationId="{9FC31367-F27C-4B25-A31C-F423176706E0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13" creationId="{8F7C9CDF-0E4E-4FF4-AE16-E124FC84EBC6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14" creationId="{F522A2D7-F2FC-41BD-8638-39AFC7746CED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15" creationId="{612C0290-4A82-475C-84A4-E70FE02921F4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16" creationId="{989E8021-45D5-4274-9343-1C87AB302085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18" creationId="{4DC577D2-8D0C-4C6D-96AA-2B27376A5C01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19" creationId="{C1907EC6-464F-4E35-8F5F-814920C3A2CE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20" creationId="{398F40B7-702F-4FEF-ACD2-678AF47D161C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21" creationId="{71915A78-1433-4A3F-8037-D2787DAD52CF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23" creationId="{FC75C1F0-440F-4968-8959-D459685F9943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24" creationId="{496E15AE-A5E9-4AAE-871C-3A1CA03A1663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25" creationId="{4A2F0117-5984-40E5-B5A0-8E5E3CB70AA3}"/>
          </ac:spMkLst>
        </pc:spChg>
        <pc:spChg chg="mod">
          <ac:chgData name="Xin Zhang (FA Talent)" userId="474f572f-8271-4f60-858e-cee871e0aec6" providerId="ADAL" clId="{82FA2526-2325-487C-9F25-B0C9B387758D}" dt="2021-09-24T06:02:37.326" v="2188" actId="571"/>
          <ac:spMkLst>
            <pc:docMk/>
            <pc:sldMk cId="201618213" sldId="279"/>
            <ac:spMk id="326" creationId="{6B79E342-7569-4EC1-82E3-024E08733563}"/>
          </ac:spMkLst>
        </pc:spChg>
        <pc:spChg chg="mod topLvl">
          <ac:chgData name="Xin Zhang (FA Talent)" userId="474f572f-8271-4f60-858e-cee871e0aec6" providerId="ADAL" clId="{82FA2526-2325-487C-9F25-B0C9B387758D}" dt="2021-09-29T11:04:04.855" v="10424" actId="947"/>
          <ac:spMkLst>
            <pc:docMk/>
            <pc:sldMk cId="201618213" sldId="279"/>
            <ac:spMk id="329" creationId="{8A537BE6-6A88-43BF-817C-C654A642B6BA}"/>
          </ac:spMkLst>
        </pc:spChg>
        <pc:spChg chg="mod topLvl">
          <ac:chgData name="Xin Zhang (FA Talent)" userId="474f572f-8271-4f60-858e-cee871e0aec6" providerId="ADAL" clId="{82FA2526-2325-487C-9F25-B0C9B387758D}" dt="2021-09-29T11:04:04.870" v="10438" actId="947"/>
          <ac:spMkLst>
            <pc:docMk/>
            <pc:sldMk cId="201618213" sldId="279"/>
            <ac:spMk id="330" creationId="{FA0C5962-68AC-40F5-9670-00A19B2AF3CE}"/>
          </ac:spMkLst>
        </pc:spChg>
        <pc:spChg chg="mod topLvl">
          <ac:chgData name="Xin Zhang (FA Talent)" userId="474f572f-8271-4f60-858e-cee871e0aec6" providerId="ADAL" clId="{82FA2526-2325-487C-9F25-B0C9B387758D}" dt="2021-09-29T11:10:25.501" v="15654" actId="113"/>
          <ac:spMkLst>
            <pc:docMk/>
            <pc:sldMk cId="201618213" sldId="279"/>
            <ac:spMk id="331" creationId="{90B79E5B-E659-4F80-ACD5-C3AD6D1B611E}"/>
          </ac:spMkLst>
        </pc:spChg>
        <pc:spChg chg="mod topLvl">
          <ac:chgData name="Xin Zhang (FA Talent)" userId="474f572f-8271-4f60-858e-cee871e0aec6" providerId="ADAL" clId="{82FA2526-2325-487C-9F25-B0C9B387758D}" dt="2021-09-29T11:04:04.861" v="10429" actId="947"/>
          <ac:spMkLst>
            <pc:docMk/>
            <pc:sldMk cId="201618213" sldId="279"/>
            <ac:spMk id="332" creationId="{F8B42EA4-7444-4516-9E17-64E22CA7ED05}"/>
          </ac:spMkLst>
        </pc:spChg>
        <pc:spChg chg="mod topLvl">
          <ac:chgData name="Xin Zhang (FA Talent)" userId="474f572f-8271-4f60-858e-cee871e0aec6" providerId="ADAL" clId="{82FA2526-2325-487C-9F25-B0C9B387758D}" dt="2021-09-29T11:04:04.868" v="10436" actId="947"/>
          <ac:spMkLst>
            <pc:docMk/>
            <pc:sldMk cId="201618213" sldId="279"/>
            <ac:spMk id="335" creationId="{8A872865-6565-4E2C-BCCE-492D5195B2CE}"/>
          </ac:spMkLst>
        </pc:spChg>
        <pc:spChg chg="mod topLvl">
          <ac:chgData name="Xin Zhang (FA Talent)" userId="474f572f-8271-4f60-858e-cee871e0aec6" providerId="ADAL" clId="{82FA2526-2325-487C-9F25-B0C9B387758D}" dt="2021-09-29T11:04:04.833" v="10404" actId="947"/>
          <ac:spMkLst>
            <pc:docMk/>
            <pc:sldMk cId="201618213" sldId="279"/>
            <ac:spMk id="336" creationId="{56F4C3D1-5AED-47E9-A98B-1782B96C82B0}"/>
          </ac:spMkLst>
        </pc:spChg>
        <pc:spChg chg="mod topLvl">
          <ac:chgData name="Xin Zhang (FA Talent)" userId="474f572f-8271-4f60-858e-cee871e0aec6" providerId="ADAL" clId="{82FA2526-2325-487C-9F25-B0C9B387758D}" dt="2021-09-29T11:10:25.501" v="15654" actId="113"/>
          <ac:spMkLst>
            <pc:docMk/>
            <pc:sldMk cId="201618213" sldId="279"/>
            <ac:spMk id="337" creationId="{16DB727C-127A-4D2E-B8C8-DC184317B03B}"/>
          </ac:spMkLst>
        </pc:spChg>
        <pc:spChg chg="mod topLvl">
          <ac:chgData name="Xin Zhang (FA Talent)" userId="474f572f-8271-4f60-858e-cee871e0aec6" providerId="ADAL" clId="{82FA2526-2325-487C-9F25-B0C9B387758D}" dt="2021-09-29T11:04:04.857" v="10425" actId="947"/>
          <ac:spMkLst>
            <pc:docMk/>
            <pc:sldMk cId="201618213" sldId="279"/>
            <ac:spMk id="338" creationId="{DA9EB236-B08B-4CBE-82A8-4A221106B765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41" creationId="{9E636AE8-6943-448F-AE61-447643CF7DA2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42" creationId="{A2352116-E59E-416E-8B0E-6C189A531459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43" creationId="{DC824F6A-75F5-4064-8CE7-194353C985D4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44" creationId="{974159B4-7F30-4DF2-92F5-D32F45DF8C8F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47" creationId="{FFAC6AE3-94AF-4506-AE3F-C3BDD5EC800B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48" creationId="{6B05AA4D-EC9C-4AA4-B006-4279B2433E54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49" creationId="{1B5314A2-DD9F-4933-AFE7-2B91E3DE1AEA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50" creationId="{96BE935D-46B8-4A55-A157-15655B6B4935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53" creationId="{90DF6021-CCC4-4534-B64A-30587E0A0952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54" creationId="{2CD9654C-4A7A-4C06-9A79-5EF80BE65C92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55" creationId="{91EEFE59-03A0-4CDF-A67B-F7FCA92F4EBB}"/>
          </ac:spMkLst>
        </pc:spChg>
        <pc:spChg chg="mod">
          <ac:chgData name="Xin Zhang (FA Talent)" userId="474f572f-8271-4f60-858e-cee871e0aec6" providerId="ADAL" clId="{82FA2526-2325-487C-9F25-B0C9B387758D}" dt="2021-09-24T06:07:52.688" v="2288" actId="571"/>
          <ac:spMkLst>
            <pc:docMk/>
            <pc:sldMk cId="201618213" sldId="279"/>
            <ac:spMk id="356" creationId="{5A4CDC03-A549-4913-8938-0B9165AF00CE}"/>
          </ac:spMkLst>
        </pc:spChg>
        <pc:spChg chg="add mod">
          <ac:chgData name="Xin Zhang (FA Talent)" userId="474f572f-8271-4f60-858e-cee871e0aec6" providerId="ADAL" clId="{82FA2526-2325-487C-9F25-B0C9B387758D}" dt="2021-09-24T06:12:00.638" v="2354"/>
          <ac:spMkLst>
            <pc:docMk/>
            <pc:sldMk cId="201618213" sldId="279"/>
            <ac:spMk id="357" creationId="{E9F0C725-E011-4960-8BAA-24FFBC4B70AF}"/>
          </ac:spMkLst>
        </pc:spChg>
        <pc:spChg chg="add mod">
          <ac:chgData name="Xin Zhang (FA Talent)" userId="474f572f-8271-4f60-858e-cee871e0aec6" providerId="ADAL" clId="{82FA2526-2325-487C-9F25-B0C9B387758D}" dt="2021-09-24T10:00:15.864" v="7284" actId="1076"/>
          <ac:spMkLst>
            <pc:docMk/>
            <pc:sldMk cId="201618213" sldId="279"/>
            <ac:spMk id="358" creationId="{BBD07601-086D-4A8E-A69B-987D797624FE}"/>
          </ac:spMkLst>
        </pc:spChg>
        <pc:grpChg chg="add del mod">
          <ac:chgData name="Xin Zhang (FA Talent)" userId="474f572f-8271-4f60-858e-cee871e0aec6" providerId="ADAL" clId="{82FA2526-2325-487C-9F25-B0C9B387758D}" dt="2021-09-24T05:59:28.837" v="2176" actId="478"/>
          <ac:grpSpMkLst>
            <pc:docMk/>
            <pc:sldMk cId="201618213" sldId="279"/>
            <ac:grpSpMk id="4" creationId="{E260B1FD-EC60-4A6D-8319-1DDE2A29C961}"/>
          </ac:grpSpMkLst>
        </pc:grpChg>
        <pc:grpChg chg="add del mod">
          <ac:chgData name="Xin Zhang (FA Talent)" userId="474f572f-8271-4f60-858e-cee871e0aec6" providerId="ADAL" clId="{82FA2526-2325-487C-9F25-B0C9B387758D}" dt="2021-09-24T06:03:00.317" v="2190" actId="165"/>
          <ac:grpSpMkLst>
            <pc:docMk/>
            <pc:sldMk cId="201618213" sldId="279"/>
            <ac:grpSpMk id="5" creationId="{03E9428D-CE3A-46C1-AB0E-7EC4301539FA}"/>
          </ac:grpSpMkLst>
        </pc:grpChg>
        <pc:grpChg chg="add del mod">
          <ac:chgData name="Xin Zhang (FA Talent)" userId="474f572f-8271-4f60-858e-cee871e0aec6" providerId="ADAL" clId="{82FA2526-2325-487C-9F25-B0C9B387758D}" dt="2021-09-24T10:00:18.885" v="7285" actId="478"/>
          <ac:grpSpMkLst>
            <pc:docMk/>
            <pc:sldMk cId="201618213" sldId="279"/>
            <ac:grpSpMk id="7" creationId="{2DE60CA6-CADD-48F4-BA6A-23DB7F929AF2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93" creationId="{D3278635-58D7-4DDA-85DC-E660D4AC8704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01" creationId="{FE63D65F-77B3-45A8-BDA0-A8D0C64C0E45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02" creationId="{0D154B1D-4C77-44FC-A621-AA75DFAA6685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46" creationId="{2DDDEF31-A1D0-4AF3-BF2C-4CBB59A45B6A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47" creationId="{BE6AD0DD-FBC5-485E-A24E-318E9F300090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49" creationId="{A72FBC1F-DA7A-49AF-8D88-0E22A43B7581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50" creationId="{ED8CED92-1768-436E-A6F3-C5D628A39C2C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51" creationId="{D11B24BC-1BEC-4DBB-AB7D-8C44112A7C80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94" creationId="{CBBABDA8-CAB9-466B-9A2C-3A44DB01D253}"/>
          </ac:grpSpMkLst>
        </pc:grpChg>
        <pc:grpChg chg="add 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95" creationId="{A336E0DA-40C2-4F6A-AFD4-FB2E19535419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96" creationId="{8EDFE6EE-90E6-4463-8E15-10984F27BC14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97" creationId="{0EE27917-EBF4-4BA3-A69E-A1D20C7068FA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199" creationId="{E8562472-C0C0-43FB-80D3-FFBC50DADE67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200" creationId="{C8159187-94D6-469C-A550-A0B260D40507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201" creationId="{ACBD5D0F-805F-488E-9CF3-CE5CE3BD919C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245" creationId="{7975360F-D578-4179-8DA1-700255A8EA45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246" creationId="{ABF20EC3-EA8A-45D6-8E6E-A2D0C1907D99}"/>
          </ac:grpSpMkLst>
        </pc:grpChg>
        <pc:grpChg chg="mod">
          <ac:chgData name="Xin Zhang (FA Talent)" userId="474f572f-8271-4f60-858e-cee871e0aec6" providerId="ADAL" clId="{82FA2526-2325-487C-9F25-B0C9B387758D}" dt="2021-09-24T05:57:58.985" v="2167" actId="1076"/>
          <ac:grpSpMkLst>
            <pc:docMk/>
            <pc:sldMk cId="201618213" sldId="279"/>
            <ac:grpSpMk id="247" creationId="{C410DDC5-2866-4B47-88DF-08E0DF356E64}"/>
          </ac:grpSpMkLst>
        </pc:grpChg>
        <pc:grpChg chg="add del mod ord topLvl">
          <ac:chgData name="Xin Zhang (FA Talent)" userId="474f572f-8271-4f60-858e-cee871e0aec6" providerId="ADAL" clId="{82FA2526-2325-487C-9F25-B0C9B387758D}" dt="2021-09-24T06:08:03.009" v="2290" actId="165"/>
          <ac:grpSpMkLst>
            <pc:docMk/>
            <pc:sldMk cId="201618213" sldId="279"/>
            <ac:grpSpMk id="290" creationId="{C69B7DE0-7CC1-42DE-AE98-B6B8A3DA4427}"/>
          </ac:grpSpMkLst>
        </pc:grpChg>
        <pc:grpChg chg="add del mod topLvl">
          <ac:chgData name="Xin Zhang (FA Talent)" userId="474f572f-8271-4f60-858e-cee871e0aec6" providerId="ADAL" clId="{82FA2526-2325-487C-9F25-B0C9B387758D}" dt="2021-09-24T06:08:03.009" v="2290" actId="165"/>
          <ac:grpSpMkLst>
            <pc:docMk/>
            <pc:sldMk cId="201618213" sldId="279"/>
            <ac:grpSpMk id="296" creationId="{9924CBCC-A8ED-473B-B942-4F66E4401FBC}"/>
          </ac:grpSpMkLst>
        </pc:grpChg>
        <pc:grpChg chg="add del mod topLvl">
          <ac:chgData name="Xin Zhang (FA Talent)" userId="474f572f-8271-4f60-858e-cee871e0aec6" providerId="ADAL" clId="{82FA2526-2325-487C-9F25-B0C9B387758D}" dt="2021-09-24T06:08:03.009" v="2290" actId="165"/>
          <ac:grpSpMkLst>
            <pc:docMk/>
            <pc:sldMk cId="201618213" sldId="279"/>
            <ac:grpSpMk id="302" creationId="{B9E56C2A-92BF-477D-ADF9-775925ED0F7E}"/>
          </ac:grpSpMkLst>
        </pc:grpChg>
        <pc:grpChg chg="add del mod">
          <ac:chgData name="Xin Zhang (FA Talent)" userId="474f572f-8271-4f60-858e-cee871e0aec6" providerId="ADAL" clId="{82FA2526-2325-487C-9F25-B0C9B387758D}" dt="2021-09-24T06:02:56.847" v="2189" actId="478"/>
          <ac:grpSpMkLst>
            <pc:docMk/>
            <pc:sldMk cId="201618213" sldId="279"/>
            <ac:grpSpMk id="308" creationId="{ED121B7C-69DB-4D36-82FF-52452867D6A0}"/>
          </ac:grpSpMkLst>
        </pc:grpChg>
        <pc:grpChg chg="mod">
          <ac:chgData name="Xin Zhang (FA Talent)" userId="474f572f-8271-4f60-858e-cee871e0aec6" providerId="ADAL" clId="{82FA2526-2325-487C-9F25-B0C9B387758D}" dt="2021-09-24T06:02:37.326" v="2188" actId="571"/>
          <ac:grpSpMkLst>
            <pc:docMk/>
            <pc:sldMk cId="201618213" sldId="279"/>
            <ac:grpSpMk id="309" creationId="{91052841-D791-4BB3-B404-04705CC47686}"/>
          </ac:grpSpMkLst>
        </pc:grpChg>
        <pc:grpChg chg="mod">
          <ac:chgData name="Xin Zhang (FA Talent)" userId="474f572f-8271-4f60-858e-cee871e0aec6" providerId="ADAL" clId="{82FA2526-2325-487C-9F25-B0C9B387758D}" dt="2021-09-24T06:02:37.326" v="2188" actId="571"/>
          <ac:grpSpMkLst>
            <pc:docMk/>
            <pc:sldMk cId="201618213" sldId="279"/>
            <ac:grpSpMk id="310" creationId="{A20990E7-A1C4-4582-A14A-43F31C20418B}"/>
          </ac:grpSpMkLst>
        </pc:grpChg>
        <pc:grpChg chg="mod">
          <ac:chgData name="Xin Zhang (FA Talent)" userId="474f572f-8271-4f60-858e-cee871e0aec6" providerId="ADAL" clId="{82FA2526-2325-487C-9F25-B0C9B387758D}" dt="2021-09-24T06:02:37.326" v="2188" actId="571"/>
          <ac:grpSpMkLst>
            <pc:docMk/>
            <pc:sldMk cId="201618213" sldId="279"/>
            <ac:grpSpMk id="311" creationId="{44134212-318E-4A59-85C1-A29C4DF24913}"/>
          </ac:grpSpMkLst>
        </pc:grpChg>
        <pc:grpChg chg="add del mod">
          <ac:chgData name="Xin Zhang (FA Talent)" userId="474f572f-8271-4f60-858e-cee871e0aec6" providerId="ADAL" clId="{82FA2526-2325-487C-9F25-B0C9B387758D}" dt="2021-09-24T06:08:03.009" v="2290" actId="165"/>
          <ac:grpSpMkLst>
            <pc:docMk/>
            <pc:sldMk cId="201618213" sldId="279"/>
            <ac:grpSpMk id="327" creationId="{012C3D48-C6ED-4772-911E-40DFD86A9DFF}"/>
          </ac:grpSpMkLst>
        </pc:grpChg>
        <pc:grpChg chg="add del mod">
          <ac:chgData name="Xin Zhang (FA Talent)" userId="474f572f-8271-4f60-858e-cee871e0aec6" providerId="ADAL" clId="{82FA2526-2325-487C-9F25-B0C9B387758D}" dt="2021-09-24T06:08:03.009" v="2290" actId="165"/>
          <ac:grpSpMkLst>
            <pc:docMk/>
            <pc:sldMk cId="201618213" sldId="279"/>
            <ac:grpSpMk id="333" creationId="{20446F1E-C74A-42BD-B0B1-71CEB0A08E4D}"/>
          </ac:grpSpMkLst>
        </pc:grpChg>
        <pc:grpChg chg="add mod">
          <ac:chgData name="Xin Zhang (FA Talent)" userId="474f572f-8271-4f60-858e-cee871e0aec6" providerId="ADAL" clId="{82FA2526-2325-487C-9F25-B0C9B387758D}" dt="2021-09-24T06:07:52.688" v="2288" actId="571"/>
          <ac:grpSpMkLst>
            <pc:docMk/>
            <pc:sldMk cId="201618213" sldId="279"/>
            <ac:grpSpMk id="339" creationId="{A2B38938-4CFF-471B-8447-2FDA0437FD69}"/>
          </ac:grpSpMkLst>
        </pc:grpChg>
        <pc:grpChg chg="add mod">
          <ac:chgData name="Xin Zhang (FA Talent)" userId="474f572f-8271-4f60-858e-cee871e0aec6" providerId="ADAL" clId="{82FA2526-2325-487C-9F25-B0C9B387758D}" dt="2021-09-24T06:07:52.688" v="2288" actId="571"/>
          <ac:grpSpMkLst>
            <pc:docMk/>
            <pc:sldMk cId="201618213" sldId="279"/>
            <ac:grpSpMk id="345" creationId="{597A5E13-917E-4463-9F01-40811FC34C42}"/>
          </ac:grpSpMkLst>
        </pc:grpChg>
        <pc:grpChg chg="add mod">
          <ac:chgData name="Xin Zhang (FA Talent)" userId="474f572f-8271-4f60-858e-cee871e0aec6" providerId="ADAL" clId="{82FA2526-2325-487C-9F25-B0C9B387758D}" dt="2021-09-24T06:07:52.688" v="2288" actId="571"/>
          <ac:grpSpMkLst>
            <pc:docMk/>
            <pc:sldMk cId="201618213" sldId="279"/>
            <ac:grpSpMk id="351" creationId="{EDAF93A3-0430-4871-B630-9EBBDE1A60D8}"/>
          </ac:grpSpMkLst>
        </pc:grpChg>
        <pc:picChg chg="mod modCrop">
          <ac:chgData name="Xin Zhang (FA Talent)" userId="474f572f-8271-4f60-858e-cee871e0aec6" providerId="ADAL" clId="{82FA2526-2325-487C-9F25-B0C9B387758D}" dt="2021-09-24T06:09:24.048" v="2297" actId="732"/>
          <ac:picMkLst>
            <pc:docMk/>
            <pc:sldMk cId="201618213" sldId="279"/>
            <ac:picMk id="20" creationId="{7B547515-EB91-4632-A3FE-4253334FFD8B}"/>
          </ac:picMkLst>
        </pc:picChg>
        <pc:picChg chg="add mod">
          <ac:chgData name="Xin Zhang (FA Talent)" userId="474f572f-8271-4f60-858e-cee871e0aec6" providerId="ADAL" clId="{82FA2526-2325-487C-9F25-B0C9B387758D}" dt="2021-09-24T10:39:31.372" v="8900" actId="1076"/>
          <ac:picMkLst>
            <pc:docMk/>
            <pc:sldMk cId="201618213" sldId="279"/>
            <ac:picMk id="31" creationId="{CE3B5478-443D-4076-9F48-F595FF1FC173}"/>
          </ac:picMkLst>
        </pc:picChg>
        <pc:picChg chg="del mod">
          <ac:chgData name="Xin Zhang (FA Talent)" userId="474f572f-8271-4f60-858e-cee871e0aec6" providerId="ADAL" clId="{82FA2526-2325-487C-9F25-B0C9B387758D}" dt="2021-09-24T05:57:46.679" v="2166" actId="478"/>
          <ac:picMkLst>
            <pc:docMk/>
            <pc:sldMk cId="201618213" sldId="279"/>
            <ac:picMk id="32" creationId="{2ED4D46A-A239-45E9-9174-6B416DDDE94A}"/>
          </ac:picMkLst>
        </pc:picChg>
        <pc:picChg chg="del">
          <ac:chgData name="Xin Zhang (FA Talent)" userId="474f572f-8271-4f60-858e-cee871e0aec6" providerId="ADAL" clId="{82FA2526-2325-487C-9F25-B0C9B387758D}" dt="2021-09-24T06:32:04.511" v="2499" actId="21"/>
          <ac:picMkLst>
            <pc:docMk/>
            <pc:sldMk cId="201618213" sldId="279"/>
            <ac:picMk id="145" creationId="{945A512A-813D-45B0-B70D-A4E3D54ED371}"/>
          </ac:picMkLst>
        </pc:picChg>
        <pc:cxnChg chg="mod topLvl">
          <ac:chgData name="Xin Zhang (FA Talent)" userId="474f572f-8271-4f60-858e-cee871e0aec6" providerId="ADAL" clId="{82FA2526-2325-487C-9F25-B0C9B387758D}" dt="2021-09-24T06:09:13.526" v="2295" actId="1076"/>
          <ac:cxnSpMkLst>
            <pc:docMk/>
            <pc:sldMk cId="201618213" sldId="279"/>
            <ac:cxnSpMk id="291" creationId="{9FCDD568-2E30-4651-A009-EA523CD0DA2A}"/>
          </ac:cxnSpMkLst>
        </pc:cxnChg>
        <pc:cxnChg chg="mod topLvl">
          <ac:chgData name="Xin Zhang (FA Talent)" userId="474f572f-8271-4f60-858e-cee871e0aec6" providerId="ADAL" clId="{82FA2526-2325-487C-9F25-B0C9B387758D}" dt="2021-09-24T06:09:13.526" v="2295" actId="1076"/>
          <ac:cxnSpMkLst>
            <pc:docMk/>
            <pc:sldMk cId="201618213" sldId="279"/>
            <ac:cxnSpMk id="297" creationId="{F01822C9-4E4D-4F00-88CF-863E680A430D}"/>
          </ac:cxnSpMkLst>
        </pc:cxnChg>
        <pc:cxnChg chg="mod topLvl">
          <ac:chgData name="Xin Zhang (FA Talent)" userId="474f572f-8271-4f60-858e-cee871e0aec6" providerId="ADAL" clId="{82FA2526-2325-487C-9F25-B0C9B387758D}" dt="2021-09-24T06:09:13.526" v="2295" actId="1076"/>
          <ac:cxnSpMkLst>
            <pc:docMk/>
            <pc:sldMk cId="201618213" sldId="279"/>
            <ac:cxnSpMk id="303" creationId="{922D1EA4-FA3F-474E-8E1B-109C01AD1F9F}"/>
          </ac:cxnSpMkLst>
        </pc:cxnChg>
        <pc:cxnChg chg="mod">
          <ac:chgData name="Xin Zhang (FA Talent)" userId="474f572f-8271-4f60-858e-cee871e0aec6" providerId="ADAL" clId="{82FA2526-2325-487C-9F25-B0C9B387758D}" dt="2021-09-24T06:02:37.326" v="2188" actId="571"/>
          <ac:cxnSpMkLst>
            <pc:docMk/>
            <pc:sldMk cId="201618213" sldId="279"/>
            <ac:cxnSpMk id="312" creationId="{ABF5D95B-B890-4714-A740-52435BE17EDF}"/>
          </ac:cxnSpMkLst>
        </pc:cxnChg>
        <pc:cxnChg chg="mod">
          <ac:chgData name="Xin Zhang (FA Talent)" userId="474f572f-8271-4f60-858e-cee871e0aec6" providerId="ADAL" clId="{82FA2526-2325-487C-9F25-B0C9B387758D}" dt="2021-09-24T06:02:37.326" v="2188" actId="571"/>
          <ac:cxnSpMkLst>
            <pc:docMk/>
            <pc:sldMk cId="201618213" sldId="279"/>
            <ac:cxnSpMk id="317" creationId="{1F1D3436-99BA-42A5-A2E5-FE5827C3B53F}"/>
          </ac:cxnSpMkLst>
        </pc:cxnChg>
        <pc:cxnChg chg="mod">
          <ac:chgData name="Xin Zhang (FA Talent)" userId="474f572f-8271-4f60-858e-cee871e0aec6" providerId="ADAL" clId="{82FA2526-2325-487C-9F25-B0C9B387758D}" dt="2021-09-24T06:02:37.326" v="2188" actId="571"/>
          <ac:cxnSpMkLst>
            <pc:docMk/>
            <pc:sldMk cId="201618213" sldId="279"/>
            <ac:cxnSpMk id="322" creationId="{E586902A-7862-4C8D-879B-DA377DA08245}"/>
          </ac:cxnSpMkLst>
        </pc:cxnChg>
        <pc:cxnChg chg="mod topLvl">
          <ac:chgData name="Xin Zhang (FA Talent)" userId="474f572f-8271-4f60-858e-cee871e0aec6" providerId="ADAL" clId="{82FA2526-2325-487C-9F25-B0C9B387758D}" dt="2021-09-24T06:09:13.526" v="2295" actId="1076"/>
          <ac:cxnSpMkLst>
            <pc:docMk/>
            <pc:sldMk cId="201618213" sldId="279"/>
            <ac:cxnSpMk id="328" creationId="{F8F16606-49F9-4DDF-B0A8-09214B20F435}"/>
          </ac:cxnSpMkLst>
        </pc:cxnChg>
        <pc:cxnChg chg="mod topLvl">
          <ac:chgData name="Xin Zhang (FA Talent)" userId="474f572f-8271-4f60-858e-cee871e0aec6" providerId="ADAL" clId="{82FA2526-2325-487C-9F25-B0C9B387758D}" dt="2021-09-24T06:09:13.526" v="2295" actId="1076"/>
          <ac:cxnSpMkLst>
            <pc:docMk/>
            <pc:sldMk cId="201618213" sldId="279"/>
            <ac:cxnSpMk id="334" creationId="{D57C5032-28FF-4E4D-94ED-AA8276F99015}"/>
          </ac:cxnSpMkLst>
        </pc:cxnChg>
        <pc:cxnChg chg="mod">
          <ac:chgData name="Xin Zhang (FA Talent)" userId="474f572f-8271-4f60-858e-cee871e0aec6" providerId="ADAL" clId="{82FA2526-2325-487C-9F25-B0C9B387758D}" dt="2021-09-24T06:07:52.688" v="2288" actId="571"/>
          <ac:cxnSpMkLst>
            <pc:docMk/>
            <pc:sldMk cId="201618213" sldId="279"/>
            <ac:cxnSpMk id="340" creationId="{AD5C5754-ACB8-407B-800D-A1DBE286D4B9}"/>
          </ac:cxnSpMkLst>
        </pc:cxnChg>
        <pc:cxnChg chg="mod">
          <ac:chgData name="Xin Zhang (FA Talent)" userId="474f572f-8271-4f60-858e-cee871e0aec6" providerId="ADAL" clId="{82FA2526-2325-487C-9F25-B0C9B387758D}" dt="2021-09-24T06:07:52.688" v="2288" actId="571"/>
          <ac:cxnSpMkLst>
            <pc:docMk/>
            <pc:sldMk cId="201618213" sldId="279"/>
            <ac:cxnSpMk id="346" creationId="{52B28327-CE19-4488-91C8-9A584F9861F2}"/>
          </ac:cxnSpMkLst>
        </pc:cxnChg>
        <pc:cxnChg chg="mod">
          <ac:chgData name="Xin Zhang (FA Talent)" userId="474f572f-8271-4f60-858e-cee871e0aec6" providerId="ADAL" clId="{82FA2526-2325-487C-9F25-B0C9B387758D}" dt="2021-09-24T06:07:52.688" v="2288" actId="571"/>
          <ac:cxnSpMkLst>
            <pc:docMk/>
            <pc:sldMk cId="201618213" sldId="279"/>
            <ac:cxnSpMk id="352" creationId="{37E78118-2919-4B32-B6D2-24AE324DE56D}"/>
          </ac:cxnSpMkLst>
        </pc:cxnChg>
      </pc:sldChg>
      <pc:sldChg chg="addSp delSp modSp add mod modTransition modClrScheme chgLayout">
        <pc:chgData name="Xin Zhang (FA Talent)" userId="474f572f-8271-4f60-858e-cee871e0aec6" providerId="ADAL" clId="{82FA2526-2325-487C-9F25-B0C9B387758D}" dt="2021-09-29T11:09:50.442" v="15645" actId="113"/>
        <pc:sldMkLst>
          <pc:docMk/>
          <pc:sldMk cId="1947461348" sldId="280"/>
        </pc:sldMkLst>
        <pc:spChg chg="add del mod">
          <ac:chgData name="Xin Zhang (FA Talent)" userId="474f572f-8271-4f60-858e-cee871e0aec6" providerId="ADAL" clId="{82FA2526-2325-487C-9F25-B0C9B387758D}" dt="2021-09-24T06:33:35.310" v="2505" actId="700"/>
          <ac:spMkLst>
            <pc:docMk/>
            <pc:sldMk cId="1947461348" sldId="280"/>
            <ac:spMk id="3" creationId="{77F62BB0-1C5F-4392-94E9-222E70D3BEBC}"/>
          </ac:spMkLst>
        </pc:spChg>
        <pc:spChg chg="mod">
          <ac:chgData name="Xin Zhang (FA Talent)" userId="474f572f-8271-4f60-858e-cee871e0aec6" providerId="ADAL" clId="{82FA2526-2325-487C-9F25-B0C9B387758D}" dt="2021-09-24T06:34:28.971" v="2510"/>
          <ac:spMkLst>
            <pc:docMk/>
            <pc:sldMk cId="1947461348" sldId="280"/>
            <ac:spMk id="21" creationId="{C91BD177-BBA5-4F9C-9038-2E6735F8B911}"/>
          </ac:spMkLst>
        </pc:spChg>
        <pc:spChg chg="mod">
          <ac:chgData name="Xin Zhang (FA Talent)" userId="474f572f-8271-4f60-858e-cee871e0aec6" providerId="ADAL" clId="{82FA2526-2325-487C-9F25-B0C9B387758D}" dt="2021-09-24T06:34:28.971" v="2510"/>
          <ac:spMkLst>
            <pc:docMk/>
            <pc:sldMk cId="1947461348" sldId="280"/>
            <ac:spMk id="22" creationId="{1E5CE3C1-11D3-4005-B6F7-3076F0A61384}"/>
          </ac:spMkLst>
        </pc:spChg>
        <pc:spChg chg="mod">
          <ac:chgData name="Xin Zhang (FA Talent)" userId="474f572f-8271-4f60-858e-cee871e0aec6" providerId="ADAL" clId="{82FA2526-2325-487C-9F25-B0C9B387758D}" dt="2021-09-24T06:34:28.971" v="2510"/>
          <ac:spMkLst>
            <pc:docMk/>
            <pc:sldMk cId="1947461348" sldId="280"/>
            <ac:spMk id="23" creationId="{01651DFD-33D5-45F7-9EF7-E78C78DEA517}"/>
          </ac:spMkLst>
        </pc:spChg>
        <pc:spChg chg="mod">
          <ac:chgData name="Xin Zhang (FA Talent)" userId="474f572f-8271-4f60-858e-cee871e0aec6" providerId="ADAL" clId="{82FA2526-2325-487C-9F25-B0C9B387758D}" dt="2021-09-24T06:34:28.971" v="2510"/>
          <ac:spMkLst>
            <pc:docMk/>
            <pc:sldMk cId="1947461348" sldId="280"/>
            <ac:spMk id="24" creationId="{F9019827-487C-4A97-9557-B6D648157480}"/>
          </ac:spMkLst>
        </pc:spChg>
        <pc:spChg chg="mod">
          <ac:chgData name="Xin Zhang (FA Talent)" userId="474f572f-8271-4f60-858e-cee871e0aec6" providerId="ADAL" clId="{82FA2526-2325-487C-9F25-B0C9B387758D}" dt="2021-09-24T06:34:28.971" v="2510"/>
          <ac:spMkLst>
            <pc:docMk/>
            <pc:sldMk cId="1947461348" sldId="280"/>
            <ac:spMk id="25" creationId="{D0C0D93B-52FA-48D7-A8C3-875A1D6E5BB6}"/>
          </ac:spMkLst>
        </pc:spChg>
        <pc:spChg chg="mod">
          <ac:chgData name="Xin Zhang (FA Talent)" userId="474f572f-8271-4f60-858e-cee871e0aec6" providerId="ADAL" clId="{82FA2526-2325-487C-9F25-B0C9B387758D}" dt="2021-09-24T06:34:28.971" v="2510"/>
          <ac:spMkLst>
            <pc:docMk/>
            <pc:sldMk cId="1947461348" sldId="280"/>
            <ac:spMk id="26" creationId="{DBD26A92-4352-4C10-A539-874676B95A81}"/>
          </ac:spMkLst>
        </pc:spChg>
        <pc:spChg chg="add mod">
          <ac:chgData name="Xin Zhang (FA Talent)" userId="474f572f-8271-4f60-858e-cee871e0aec6" providerId="ADAL" clId="{82FA2526-2325-487C-9F25-B0C9B387758D}" dt="2021-09-29T11:04:09.576" v="13022" actId="947"/>
          <ac:spMkLst>
            <pc:docMk/>
            <pc:sldMk cId="1947461348" sldId="280"/>
            <ac:spMk id="29" creationId="{A2762291-11A5-461C-94F8-9B11281EDBCB}"/>
          </ac:spMkLst>
        </pc:spChg>
        <pc:spChg chg="add mod">
          <ac:chgData name="Xin Zhang (FA Talent)" userId="474f572f-8271-4f60-858e-cee871e0aec6" providerId="ADAL" clId="{82FA2526-2325-487C-9F25-B0C9B387758D}" dt="2021-09-29T11:04:09.564" v="13013" actId="947"/>
          <ac:spMkLst>
            <pc:docMk/>
            <pc:sldMk cId="1947461348" sldId="280"/>
            <ac:spMk id="30" creationId="{E1DE5803-9B94-408E-ACCF-BDBF4E52BFBF}"/>
          </ac:spMkLst>
        </pc:spChg>
        <pc:spChg chg="add mod">
          <ac:chgData name="Xin Zhang (FA Talent)" userId="474f572f-8271-4f60-858e-cee871e0aec6" providerId="ADAL" clId="{82FA2526-2325-487C-9F25-B0C9B387758D}" dt="2021-09-29T11:04:09.554" v="13007" actId="947"/>
          <ac:spMkLst>
            <pc:docMk/>
            <pc:sldMk cId="1947461348" sldId="280"/>
            <ac:spMk id="31" creationId="{18527D39-A9D1-4C6E-B4FA-13DC1CDF175E}"/>
          </ac:spMkLst>
        </pc:spChg>
        <pc:spChg chg="add mod">
          <ac:chgData name="Xin Zhang (FA Talent)" userId="474f572f-8271-4f60-858e-cee871e0aec6" providerId="ADAL" clId="{82FA2526-2325-487C-9F25-B0C9B387758D}" dt="2021-09-29T11:04:09.575" v="13021" actId="947"/>
          <ac:spMkLst>
            <pc:docMk/>
            <pc:sldMk cId="1947461348" sldId="280"/>
            <ac:spMk id="32" creationId="{54C4DD62-CD9D-4C33-B565-251D5FEC44F9}"/>
          </ac:spMkLst>
        </pc:spChg>
        <pc:spChg chg="mod topLvl">
          <ac:chgData name="Xin Zhang (FA Talent)" userId="474f572f-8271-4f60-858e-cee871e0aec6" providerId="ADAL" clId="{82FA2526-2325-487C-9F25-B0C9B387758D}" dt="2021-09-24T06:43:50.592" v="2663" actId="571"/>
          <ac:spMkLst>
            <pc:docMk/>
            <pc:sldMk cId="1947461348" sldId="280"/>
            <ac:spMk id="34" creationId="{021BC184-4695-4643-BD49-E85BE61D9365}"/>
          </ac:spMkLst>
        </pc:spChg>
        <pc:spChg chg="add del mod topLvl">
          <ac:chgData name="Xin Zhang (FA Talent)" userId="474f572f-8271-4f60-858e-cee871e0aec6" providerId="ADAL" clId="{82FA2526-2325-487C-9F25-B0C9B387758D}" dt="2021-09-24T06:43:50.592" v="2663" actId="571"/>
          <ac:spMkLst>
            <pc:docMk/>
            <pc:sldMk cId="1947461348" sldId="280"/>
            <ac:spMk id="35" creationId="{79C91C56-420E-42FC-9440-2F564C4BFFDA}"/>
          </ac:spMkLst>
        </pc:spChg>
        <pc:spChg chg="mod topLvl">
          <ac:chgData name="Xin Zhang (FA Talent)" userId="474f572f-8271-4f60-858e-cee871e0aec6" providerId="ADAL" clId="{82FA2526-2325-487C-9F25-B0C9B387758D}" dt="2021-09-24T06:43:50.592" v="2663" actId="571"/>
          <ac:spMkLst>
            <pc:docMk/>
            <pc:sldMk cId="1947461348" sldId="280"/>
            <ac:spMk id="36" creationId="{36EBED0F-1DD5-4410-83D1-46648D557727}"/>
          </ac:spMkLst>
        </pc:spChg>
        <pc:spChg chg="add del mod topLvl">
          <ac:chgData name="Xin Zhang (FA Talent)" userId="474f572f-8271-4f60-858e-cee871e0aec6" providerId="ADAL" clId="{82FA2526-2325-487C-9F25-B0C9B387758D}" dt="2021-09-24T06:43:36.945" v="2657" actId="478"/>
          <ac:spMkLst>
            <pc:docMk/>
            <pc:sldMk cId="1947461348" sldId="280"/>
            <ac:spMk id="37" creationId="{B8084967-F05C-4A14-8976-DF362DDC1044}"/>
          </ac:spMkLst>
        </pc:spChg>
        <pc:spChg chg="add mod">
          <ac:chgData name="Xin Zhang (FA Talent)" userId="474f572f-8271-4f60-858e-cee871e0aec6" providerId="ADAL" clId="{82FA2526-2325-487C-9F25-B0C9B387758D}" dt="2021-09-24T06:43:50.592" v="2663" actId="571"/>
          <ac:spMkLst>
            <pc:docMk/>
            <pc:sldMk cId="1947461348" sldId="280"/>
            <ac:spMk id="40" creationId="{AE29AB5C-97BA-4B2C-8917-29F342BA103C}"/>
          </ac:spMkLst>
        </pc:spChg>
        <pc:spChg chg="mod">
          <ac:chgData name="Xin Zhang (FA Talent)" userId="474f572f-8271-4f60-858e-cee871e0aec6" providerId="ADAL" clId="{82FA2526-2325-487C-9F25-B0C9B387758D}" dt="2021-09-24T06:43:53.810" v="2664" actId="571"/>
          <ac:spMkLst>
            <pc:docMk/>
            <pc:sldMk cId="1947461348" sldId="280"/>
            <ac:spMk id="42" creationId="{3ACF3A01-3A61-4BD3-AB6A-1EE34DBF4BFE}"/>
          </ac:spMkLst>
        </pc:spChg>
        <pc:spChg chg="mod">
          <ac:chgData name="Xin Zhang (FA Talent)" userId="474f572f-8271-4f60-858e-cee871e0aec6" providerId="ADAL" clId="{82FA2526-2325-487C-9F25-B0C9B387758D}" dt="2021-09-24T06:43:53.810" v="2664" actId="571"/>
          <ac:spMkLst>
            <pc:docMk/>
            <pc:sldMk cId="1947461348" sldId="280"/>
            <ac:spMk id="43" creationId="{D194E411-13FB-4528-B776-932FCB55D151}"/>
          </ac:spMkLst>
        </pc:spChg>
        <pc:spChg chg="mod">
          <ac:chgData name="Xin Zhang (FA Talent)" userId="474f572f-8271-4f60-858e-cee871e0aec6" providerId="ADAL" clId="{82FA2526-2325-487C-9F25-B0C9B387758D}" dt="2021-09-24T06:43:53.810" v="2664" actId="571"/>
          <ac:spMkLst>
            <pc:docMk/>
            <pc:sldMk cId="1947461348" sldId="280"/>
            <ac:spMk id="44" creationId="{6C73CD9C-C501-4522-A5BE-E7732CF0C195}"/>
          </ac:spMkLst>
        </pc:spChg>
        <pc:spChg chg="add mod">
          <ac:chgData name="Xin Zhang (FA Talent)" userId="474f572f-8271-4f60-858e-cee871e0aec6" providerId="ADAL" clId="{82FA2526-2325-487C-9F25-B0C9B387758D}" dt="2021-09-29T11:09:50.442" v="15645" actId="113"/>
          <ac:spMkLst>
            <pc:docMk/>
            <pc:sldMk cId="1947461348" sldId="280"/>
            <ac:spMk id="46" creationId="{8BB01DA7-9868-4B95-8AD3-075F96D0A0BD}"/>
          </ac:spMkLst>
        </pc:spChg>
        <pc:spChg chg="add del mod">
          <ac:chgData name="Xin Zhang (FA Talent)" userId="474f572f-8271-4f60-858e-cee871e0aec6" providerId="ADAL" clId="{82FA2526-2325-487C-9F25-B0C9B387758D}" dt="2021-09-24T07:11:58.248" v="2770" actId="478"/>
          <ac:spMkLst>
            <pc:docMk/>
            <pc:sldMk cId="1947461348" sldId="280"/>
            <ac:spMk id="47" creationId="{2E91E1BD-358B-493C-80DD-E5C038A231A4}"/>
          </ac:spMkLst>
        </pc:spChg>
        <pc:spChg chg="add del mod">
          <ac:chgData name="Xin Zhang (FA Talent)" userId="474f572f-8271-4f60-858e-cee871e0aec6" providerId="ADAL" clId="{82FA2526-2325-487C-9F25-B0C9B387758D}" dt="2021-09-24T07:11:58.248" v="2770" actId="478"/>
          <ac:spMkLst>
            <pc:docMk/>
            <pc:sldMk cId="1947461348" sldId="280"/>
            <ac:spMk id="48" creationId="{E899C4FA-8D7F-4C4A-BB61-D873C0C4C3E3}"/>
          </ac:spMkLst>
        </pc:spChg>
        <pc:spChg chg="add del mod">
          <ac:chgData name="Xin Zhang (FA Talent)" userId="474f572f-8271-4f60-858e-cee871e0aec6" providerId="ADAL" clId="{82FA2526-2325-487C-9F25-B0C9B387758D}" dt="2021-09-24T07:11:58.248" v="2770" actId="478"/>
          <ac:spMkLst>
            <pc:docMk/>
            <pc:sldMk cId="1947461348" sldId="280"/>
            <ac:spMk id="49" creationId="{C8F4AF3D-D3FD-4BB6-9BC8-115B73CA126B}"/>
          </ac:spMkLst>
        </pc:spChg>
        <pc:spChg chg="add del mod">
          <ac:chgData name="Xin Zhang (FA Talent)" userId="474f572f-8271-4f60-858e-cee871e0aec6" providerId="ADAL" clId="{82FA2526-2325-487C-9F25-B0C9B387758D}" dt="2021-09-24T07:11:58.248" v="2770" actId="478"/>
          <ac:spMkLst>
            <pc:docMk/>
            <pc:sldMk cId="1947461348" sldId="280"/>
            <ac:spMk id="50" creationId="{07D45840-0533-4D48-B529-182871BAA8C7}"/>
          </ac:spMkLst>
        </pc:spChg>
        <pc:spChg chg="add mod">
          <ac:chgData name="Xin Zhang (FA Talent)" userId="474f572f-8271-4f60-858e-cee871e0aec6" providerId="ADAL" clId="{82FA2526-2325-487C-9F25-B0C9B387758D}" dt="2021-09-29T11:04:09.572" v="13020" actId="947"/>
          <ac:spMkLst>
            <pc:docMk/>
            <pc:sldMk cId="1947461348" sldId="280"/>
            <ac:spMk id="51" creationId="{C8F8B659-5EC7-474B-84ED-F6765D5F686A}"/>
          </ac:spMkLst>
        </pc:spChg>
        <pc:spChg chg="add mod">
          <ac:chgData name="Xin Zhang (FA Talent)" userId="474f572f-8271-4f60-858e-cee871e0aec6" providerId="ADAL" clId="{82FA2526-2325-487C-9F25-B0C9B387758D}" dt="2021-09-29T11:04:09.568" v="13015" actId="947"/>
          <ac:spMkLst>
            <pc:docMk/>
            <pc:sldMk cId="1947461348" sldId="280"/>
            <ac:spMk id="52" creationId="{879129B1-FCF5-4D1D-855A-68B1B60D8480}"/>
          </ac:spMkLst>
        </pc:spChg>
        <pc:spChg chg="add mod">
          <ac:chgData name="Xin Zhang (FA Talent)" userId="474f572f-8271-4f60-858e-cee871e0aec6" providerId="ADAL" clId="{82FA2526-2325-487C-9F25-B0C9B387758D}" dt="2021-09-29T11:04:09.578" v="13024" actId="947"/>
          <ac:spMkLst>
            <pc:docMk/>
            <pc:sldMk cId="1947461348" sldId="280"/>
            <ac:spMk id="53" creationId="{2E36EED5-DC8D-45A1-B1E8-F68718822CDC}"/>
          </ac:spMkLst>
        </pc:spChg>
        <pc:spChg chg="add mod">
          <ac:chgData name="Xin Zhang (FA Talent)" userId="474f572f-8271-4f60-858e-cee871e0aec6" providerId="ADAL" clId="{82FA2526-2325-487C-9F25-B0C9B387758D}" dt="2021-09-29T11:04:09.571" v="13019" actId="947"/>
          <ac:spMkLst>
            <pc:docMk/>
            <pc:sldMk cId="1947461348" sldId="280"/>
            <ac:spMk id="54" creationId="{7FCC1DC7-F1D8-461C-AE89-C80D3862AEA7}"/>
          </ac:spMkLst>
        </pc:spChg>
        <pc:spChg chg="add del mod">
          <ac:chgData name="Xin Zhang (FA Talent)" userId="474f572f-8271-4f60-858e-cee871e0aec6" providerId="ADAL" clId="{82FA2526-2325-487C-9F25-B0C9B387758D}" dt="2021-09-24T07:14:53.266" v="2791"/>
          <ac:spMkLst>
            <pc:docMk/>
            <pc:sldMk cId="1947461348" sldId="280"/>
            <ac:spMk id="58" creationId="{1FDC81BA-9193-4DD5-8681-6ACF804ACCE3}"/>
          </ac:spMkLst>
        </pc:spChg>
        <pc:spChg chg="add del mod">
          <ac:chgData name="Xin Zhang (FA Talent)" userId="474f572f-8271-4f60-858e-cee871e0aec6" providerId="ADAL" clId="{82FA2526-2325-487C-9F25-B0C9B387758D}" dt="2021-09-24T07:14:53.266" v="2791"/>
          <ac:spMkLst>
            <pc:docMk/>
            <pc:sldMk cId="1947461348" sldId="280"/>
            <ac:spMk id="59" creationId="{A653CB35-0CE7-425A-A33F-22FEA7FD3C95}"/>
          </ac:spMkLst>
        </pc:spChg>
        <pc:spChg chg="add del mod">
          <ac:chgData name="Xin Zhang (FA Talent)" userId="474f572f-8271-4f60-858e-cee871e0aec6" providerId="ADAL" clId="{82FA2526-2325-487C-9F25-B0C9B387758D}" dt="2021-09-24T07:14:53.266" v="2791"/>
          <ac:spMkLst>
            <pc:docMk/>
            <pc:sldMk cId="1947461348" sldId="280"/>
            <ac:spMk id="60" creationId="{115BA01B-A853-4FDC-888B-C1D73B391E16}"/>
          </ac:spMkLst>
        </pc:spChg>
        <pc:spChg chg="add del mod">
          <ac:chgData name="Xin Zhang (FA Talent)" userId="474f572f-8271-4f60-858e-cee871e0aec6" providerId="ADAL" clId="{82FA2526-2325-487C-9F25-B0C9B387758D}" dt="2021-09-24T07:14:53.266" v="2791"/>
          <ac:spMkLst>
            <pc:docMk/>
            <pc:sldMk cId="1947461348" sldId="280"/>
            <ac:spMk id="61" creationId="{60666E41-35A9-44CA-895D-A28099437F41}"/>
          </ac:spMkLst>
        </pc:spChg>
        <pc:spChg chg="add mod topLvl">
          <ac:chgData name="Xin Zhang (FA Talent)" userId="474f572f-8271-4f60-858e-cee871e0aec6" providerId="ADAL" clId="{82FA2526-2325-487C-9F25-B0C9B387758D}" dt="2021-09-29T11:04:09.588" v="13028" actId="947"/>
          <ac:spMkLst>
            <pc:docMk/>
            <pc:sldMk cId="1947461348" sldId="280"/>
            <ac:spMk id="62" creationId="{92CA6DCC-5F0D-4BDC-93A1-5B78E46BADC1}"/>
          </ac:spMkLst>
        </pc:spChg>
        <pc:spChg chg="add mod topLvl">
          <ac:chgData name="Xin Zhang (FA Talent)" userId="474f572f-8271-4f60-858e-cee871e0aec6" providerId="ADAL" clId="{82FA2526-2325-487C-9F25-B0C9B387758D}" dt="2021-09-29T11:04:09.607" v="13032" actId="947"/>
          <ac:spMkLst>
            <pc:docMk/>
            <pc:sldMk cId="1947461348" sldId="280"/>
            <ac:spMk id="64" creationId="{F8E63073-9B18-4883-B016-029305468D0B}"/>
          </ac:spMkLst>
        </pc:spChg>
        <pc:spChg chg="mod topLvl">
          <ac:chgData name="Xin Zhang (FA Talent)" userId="474f572f-8271-4f60-858e-cee871e0aec6" providerId="ADAL" clId="{82FA2526-2325-487C-9F25-B0C9B387758D}" dt="2021-09-29T11:04:09.621" v="13036" actId="947"/>
          <ac:spMkLst>
            <pc:docMk/>
            <pc:sldMk cId="1947461348" sldId="280"/>
            <ac:spMk id="68" creationId="{379320D1-99A5-40D9-8289-A3684EAA4164}"/>
          </ac:spMkLst>
        </pc:spChg>
        <pc:spChg chg="mod topLvl">
          <ac:chgData name="Xin Zhang (FA Talent)" userId="474f572f-8271-4f60-858e-cee871e0aec6" providerId="ADAL" clId="{82FA2526-2325-487C-9F25-B0C9B387758D}" dt="2021-09-29T11:04:09.640" v="13040" actId="947"/>
          <ac:spMkLst>
            <pc:docMk/>
            <pc:sldMk cId="1947461348" sldId="280"/>
            <ac:spMk id="69" creationId="{75F625C6-3AC1-47DF-80DB-1C265CE536E9}"/>
          </ac:spMkLst>
        </pc:spChg>
        <pc:spChg chg="mod ord">
          <ac:chgData name="Xin Zhang (FA Talent)" userId="474f572f-8271-4f60-858e-cee871e0aec6" providerId="ADAL" clId="{82FA2526-2325-487C-9F25-B0C9B387758D}" dt="2021-09-29T11:04:09.476" v="12984" actId="947"/>
          <ac:spMkLst>
            <pc:docMk/>
            <pc:sldMk cId="1947461348" sldId="280"/>
            <ac:spMk id="73" creationId="{1F66019B-81B9-45C4-95D5-92E997959E5C}"/>
          </ac:spMkLst>
        </pc:spChg>
        <pc:spChg chg="mod ord">
          <ac:chgData name="Xin Zhang (FA Talent)" userId="474f572f-8271-4f60-858e-cee871e0aec6" providerId="ADAL" clId="{82FA2526-2325-487C-9F25-B0C9B387758D}" dt="2021-09-29T11:04:09.577" v="13023" actId="947"/>
          <ac:spMkLst>
            <pc:docMk/>
            <pc:sldMk cId="1947461348" sldId="280"/>
            <ac:spMk id="74" creationId="{7D141A80-19CD-4426-9335-50453765102C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98" creationId="{CBA39E12-BBA4-4E91-9918-39750B0C9172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99" creationId="{BC8552DC-F751-4FF8-8486-FAA006023C1B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0" creationId="{332C24AA-9FDC-40B6-9488-3E805D30BC5B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1" creationId="{A858F3F7-BBEE-4F2B-BDDE-A7AE87661148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2" creationId="{AE7D2542-F6FF-478B-BF7D-963F8207ABBE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3" creationId="{EA706E3A-8EEB-403C-9F1B-61572F507519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4" creationId="{B9615E1D-802C-4691-8F64-A62B3CE64498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5" creationId="{488DCF85-2526-48FA-BA1F-359E7D47B682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6" creationId="{6FE9B8D8-360D-48FE-BD82-7D8642DEA05B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7" creationId="{A1FAD363-8156-439F-ADDF-1E7A6431E55F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8" creationId="{B8CCCB0B-0F49-49EC-99CA-21D7B3AACDF5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09" creationId="{8EF52985-8598-43DE-9D19-9920F95E0530}"/>
          </ac:spMkLst>
        </pc:spChg>
        <pc:spChg chg="del">
          <ac:chgData name="Xin Zhang (FA Talent)" userId="474f572f-8271-4f60-858e-cee871e0aec6" providerId="ADAL" clId="{82FA2526-2325-487C-9F25-B0C9B387758D}" dt="2021-09-24T06:33:31.733" v="2504" actId="478"/>
          <ac:spMkLst>
            <pc:docMk/>
            <pc:sldMk cId="1947461348" sldId="280"/>
            <ac:spMk id="110" creationId="{AFB7C9B8-9CD9-4D4D-A1F3-B810D18C0DB4}"/>
          </ac:spMkLst>
        </pc:spChg>
        <pc:grpChg chg="add del mod">
          <ac:chgData name="Xin Zhang (FA Talent)" userId="474f572f-8271-4f60-858e-cee871e0aec6" providerId="ADAL" clId="{82FA2526-2325-487C-9F25-B0C9B387758D}" dt="2021-09-24T06:43:33.539" v="2655" actId="165"/>
          <ac:grpSpMkLst>
            <pc:docMk/>
            <pc:sldMk cId="1947461348" sldId="280"/>
            <ac:grpSpMk id="6" creationId="{CCCE392E-1A73-4BF0-B32B-95ED3FC4781C}"/>
          </ac:grpSpMkLst>
        </pc:grpChg>
        <pc:grpChg chg="add mod">
          <ac:chgData name="Xin Zhang (FA Talent)" userId="474f572f-8271-4f60-858e-cee871e0aec6" providerId="ADAL" clId="{82FA2526-2325-487C-9F25-B0C9B387758D}" dt="2021-09-24T06:43:54.682" v="2665" actId="164"/>
          <ac:grpSpMkLst>
            <pc:docMk/>
            <pc:sldMk cId="1947461348" sldId="280"/>
            <ac:grpSpMk id="7" creationId="{E8C8DBD2-8D47-4E3E-8BE7-0426D528870D}"/>
          </ac:grpSpMkLst>
        </pc:grpChg>
        <pc:grpChg chg="add del mod">
          <ac:chgData name="Xin Zhang (FA Talent)" userId="474f572f-8271-4f60-858e-cee871e0aec6" providerId="ADAL" clId="{82FA2526-2325-487C-9F25-B0C9B387758D}" dt="2021-09-24T10:41:38.242" v="8921" actId="478"/>
          <ac:grpSpMkLst>
            <pc:docMk/>
            <pc:sldMk cId="1947461348" sldId="280"/>
            <ac:grpSpMk id="8" creationId="{BBDC9DA2-EC69-4A66-B9AD-D8786F0F61D1}"/>
          </ac:grpSpMkLst>
        </pc:grpChg>
        <pc:grpChg chg="add del mod">
          <ac:chgData name="Xin Zhang (FA Talent)" userId="474f572f-8271-4f60-858e-cee871e0aec6" providerId="ADAL" clId="{82FA2526-2325-487C-9F25-B0C9B387758D}" dt="2021-09-24T07:27:24.634" v="2816" actId="165"/>
          <ac:grpSpMkLst>
            <pc:docMk/>
            <pc:sldMk cId="1947461348" sldId="280"/>
            <ac:grpSpMk id="11" creationId="{4C4F2DF7-8012-4AF3-AF8B-07C2064B92BC}"/>
          </ac:grpSpMkLst>
        </pc:grpChg>
        <pc:grpChg chg="add mod">
          <ac:chgData name="Xin Zhang (FA Talent)" userId="474f572f-8271-4f60-858e-cee871e0aec6" providerId="ADAL" clId="{82FA2526-2325-487C-9F25-B0C9B387758D}" dt="2021-09-24T08:32:32.417" v="6443" actId="164"/>
          <ac:grpSpMkLst>
            <pc:docMk/>
            <pc:sldMk cId="1947461348" sldId="280"/>
            <ac:grpSpMk id="12" creationId="{234B19EB-ADF6-4533-A1BD-72339BA81F26}"/>
          </ac:grpSpMkLst>
        </pc:grpChg>
        <pc:grpChg chg="add del mod">
          <ac:chgData name="Xin Zhang (FA Talent)" userId="474f572f-8271-4f60-858e-cee871e0aec6" providerId="ADAL" clId="{82FA2526-2325-487C-9F25-B0C9B387758D}" dt="2021-09-24T06:41:04.020" v="2523" actId="478"/>
          <ac:grpSpMkLst>
            <pc:docMk/>
            <pc:sldMk cId="1947461348" sldId="280"/>
            <ac:grpSpMk id="20" creationId="{A783F09D-22E2-4458-81EC-5E31E998AEAB}"/>
          </ac:grpSpMkLst>
        </pc:grpChg>
        <pc:grpChg chg="add del mod">
          <ac:chgData name="Xin Zhang (FA Talent)" userId="474f572f-8271-4f60-858e-cee871e0aec6" providerId="ADAL" clId="{82FA2526-2325-487C-9F25-B0C9B387758D}" dt="2021-09-24T06:42:17.518" v="2531" actId="165"/>
          <ac:grpSpMkLst>
            <pc:docMk/>
            <pc:sldMk cId="1947461348" sldId="280"/>
            <ac:grpSpMk id="33" creationId="{5F2E63DE-9C59-4342-939F-465DF9022EBD}"/>
          </ac:grpSpMkLst>
        </pc:grpChg>
        <pc:grpChg chg="add mod">
          <ac:chgData name="Xin Zhang (FA Talent)" userId="474f572f-8271-4f60-858e-cee871e0aec6" providerId="ADAL" clId="{82FA2526-2325-487C-9F25-B0C9B387758D}" dt="2021-09-24T06:43:54.682" v="2665" actId="164"/>
          <ac:grpSpMkLst>
            <pc:docMk/>
            <pc:sldMk cId="1947461348" sldId="280"/>
            <ac:grpSpMk id="41" creationId="{ED39FE2E-4401-4B74-B573-A31A3B1951F0}"/>
          </ac:grpSpMkLst>
        </pc:grpChg>
        <pc:grpChg chg="add del mod">
          <ac:chgData name="Xin Zhang (FA Talent)" userId="474f572f-8271-4f60-858e-cee871e0aec6" providerId="ADAL" clId="{82FA2526-2325-487C-9F25-B0C9B387758D}" dt="2021-09-24T07:27:24.634" v="2816" actId="165"/>
          <ac:grpSpMkLst>
            <pc:docMk/>
            <pc:sldMk cId="1947461348" sldId="280"/>
            <ac:grpSpMk id="67" creationId="{BD351FEC-C2E3-40D6-9128-7C734DE1711B}"/>
          </ac:grpSpMkLst>
        </pc:grpChg>
        <pc:picChg chg="add del mod modCrop">
          <ac:chgData name="Xin Zhang (FA Talent)" userId="474f572f-8271-4f60-858e-cee871e0aec6" providerId="ADAL" clId="{82FA2526-2325-487C-9F25-B0C9B387758D}" dt="2021-09-24T07:13:36.901" v="2776" actId="478"/>
          <ac:picMkLst>
            <pc:docMk/>
            <pc:sldMk cId="1947461348" sldId="280"/>
            <ac:picMk id="5" creationId="{E52CE952-1B5D-4B79-82D8-CE3EEF167278}"/>
          </ac:picMkLst>
        </pc:picChg>
        <pc:picChg chg="add mod ord modCrop">
          <ac:chgData name="Xin Zhang (FA Talent)" userId="474f572f-8271-4f60-858e-cee871e0aec6" providerId="ADAL" clId="{82FA2526-2325-487C-9F25-B0C9B387758D}" dt="2021-09-24T07:26:40.482" v="2794" actId="1076"/>
          <ac:picMkLst>
            <pc:docMk/>
            <pc:sldMk cId="1947461348" sldId="280"/>
            <ac:picMk id="10" creationId="{232DD1D1-C283-4439-91D2-66FE8D34D658}"/>
          </ac:picMkLst>
        </pc:picChg>
        <pc:picChg chg="add mod">
          <ac:chgData name="Xin Zhang (FA Talent)" userId="474f572f-8271-4f60-858e-cee871e0aec6" providerId="ADAL" clId="{82FA2526-2325-487C-9F25-B0C9B387758D}" dt="2021-09-24T10:47:01.793" v="8941" actId="1076"/>
          <ac:picMkLst>
            <pc:docMk/>
            <pc:sldMk cId="1947461348" sldId="280"/>
            <ac:picMk id="28" creationId="{0A5EEABC-9003-4A7E-BA54-F3EC92741924}"/>
          </ac:picMkLst>
        </pc:picChg>
        <pc:picChg chg="add mod">
          <ac:chgData name="Xin Zhang (FA Talent)" userId="474f572f-8271-4f60-858e-cee871e0aec6" providerId="ADAL" clId="{82FA2526-2325-487C-9F25-B0C9B387758D}" dt="2021-09-24T10:41:56.509" v="8925" actId="1076"/>
          <ac:picMkLst>
            <pc:docMk/>
            <pc:sldMk cId="1947461348" sldId="280"/>
            <ac:picMk id="33" creationId="{AA378766-9C6C-46DF-9715-C9582D934358}"/>
          </ac:picMkLst>
        </pc:picChg>
        <pc:picChg chg="add mod">
          <ac:chgData name="Xin Zhang (FA Talent)" userId="474f572f-8271-4f60-858e-cee871e0aec6" providerId="ADAL" clId="{82FA2526-2325-487C-9F25-B0C9B387758D}" dt="2021-09-24T07:14:28.950" v="2786" actId="571"/>
          <ac:picMkLst>
            <pc:docMk/>
            <pc:sldMk cId="1947461348" sldId="280"/>
            <ac:picMk id="57" creationId="{0DBAA12F-438C-4538-9741-B887983ACC65}"/>
          </ac:picMkLst>
        </pc:picChg>
        <pc:picChg chg="add mod">
          <ac:chgData name="Xin Zhang (FA Talent)" userId="474f572f-8271-4f60-858e-cee871e0aec6" providerId="ADAL" clId="{82FA2526-2325-487C-9F25-B0C9B387758D}" dt="2021-09-24T07:27:03.496" v="2806" actId="571"/>
          <ac:picMkLst>
            <pc:docMk/>
            <pc:sldMk cId="1947461348" sldId="280"/>
            <ac:picMk id="63" creationId="{366A827B-5E97-45DD-830D-02714CA76B53}"/>
          </ac:picMkLst>
        </pc:picChg>
        <pc:picChg chg="add mod">
          <ac:chgData name="Xin Zhang (FA Talent)" userId="474f572f-8271-4f60-858e-cee871e0aec6" providerId="ADAL" clId="{82FA2526-2325-487C-9F25-B0C9B387758D}" dt="2021-09-24T07:27:15.263" v="2813" actId="571"/>
          <ac:picMkLst>
            <pc:docMk/>
            <pc:sldMk cId="1947461348" sldId="280"/>
            <ac:picMk id="66" creationId="{21C15A47-4461-4E3C-83FA-4F6557EE0765}"/>
          </ac:picMkLst>
        </pc:picChg>
        <pc:picChg chg="del">
          <ac:chgData name="Xin Zhang (FA Talent)" userId="474f572f-8271-4f60-858e-cee871e0aec6" providerId="ADAL" clId="{82FA2526-2325-487C-9F25-B0C9B387758D}" dt="2021-09-24T06:33:31.733" v="2504" actId="478"/>
          <ac:picMkLst>
            <pc:docMk/>
            <pc:sldMk cId="1947461348" sldId="280"/>
            <ac:picMk id="96" creationId="{A3F78F60-3891-4267-A7E0-7E16F695FB19}"/>
          </ac:picMkLst>
        </pc:picChg>
      </pc:sldChg>
      <pc:sldChg chg="new del">
        <pc:chgData name="Xin Zhang (FA Talent)" userId="474f572f-8271-4f60-858e-cee871e0aec6" providerId="ADAL" clId="{82FA2526-2325-487C-9F25-B0C9B387758D}" dt="2021-09-24T06:33:25.853" v="2502" actId="680"/>
        <pc:sldMkLst>
          <pc:docMk/>
          <pc:sldMk cId="4141160827" sldId="280"/>
        </pc:sldMkLst>
      </pc:sldChg>
      <pc:sldChg chg="addSp delSp modSp add mod ord modTransition modClrScheme chgLayout">
        <pc:chgData name="Xin Zhang (FA Talent)" userId="474f572f-8271-4f60-858e-cee871e0aec6" providerId="ADAL" clId="{82FA2526-2325-487C-9F25-B0C9B387758D}" dt="2021-09-29T11:08:04.167" v="15572" actId="113"/>
        <pc:sldMkLst>
          <pc:docMk/>
          <pc:sldMk cId="806167568" sldId="281"/>
        </pc:sldMkLst>
        <pc:spChg chg="add mod ord">
          <ac:chgData name="Xin Zhang (FA Talent)" userId="474f572f-8271-4f60-858e-cee871e0aec6" providerId="ADAL" clId="{82FA2526-2325-487C-9F25-B0C9B387758D}" dt="2021-09-24T07:41:35.681" v="5167" actId="164"/>
          <ac:spMkLst>
            <pc:docMk/>
            <pc:sldMk cId="806167568" sldId="281"/>
            <ac:spMk id="12" creationId="{92F8437B-6DDA-40F2-80C0-9DE66A39E99C}"/>
          </ac:spMkLst>
        </pc:spChg>
        <pc:spChg chg="add mod ord">
          <ac:chgData name="Xin Zhang (FA Talent)" userId="474f572f-8271-4f60-858e-cee871e0aec6" providerId="ADAL" clId="{82FA2526-2325-487C-9F25-B0C9B387758D}" dt="2021-09-29T11:04:12.951" v="14948" actId="947"/>
          <ac:spMkLst>
            <pc:docMk/>
            <pc:sldMk cId="806167568" sldId="281"/>
            <ac:spMk id="19" creationId="{8ED51BF9-B953-4BA0-AECD-1D45F49F382D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29" creationId="{A2762291-11A5-461C-94F8-9B11281EDBCB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30" creationId="{E1DE5803-9B94-408E-ACCF-BDBF4E52BFBF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31" creationId="{18527D39-A9D1-4C6E-B4FA-13DC1CDF175E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32" creationId="{54C4DD62-CD9D-4C33-B565-251D5FEC44F9}"/>
          </ac:spMkLst>
        </pc:spChg>
        <pc:spChg chg="mod">
          <ac:chgData name="Xin Zhang (FA Talent)" userId="474f572f-8271-4f60-858e-cee871e0aec6" providerId="ADAL" clId="{82FA2526-2325-487C-9F25-B0C9B387758D}" dt="2021-09-24T07:36:51.945" v="5088" actId="165"/>
          <ac:spMkLst>
            <pc:docMk/>
            <pc:sldMk cId="806167568" sldId="281"/>
            <ac:spMk id="34" creationId="{021BC184-4695-4643-BD49-E85BE61D9365}"/>
          </ac:spMkLst>
        </pc:spChg>
        <pc:spChg chg="mod">
          <ac:chgData name="Xin Zhang (FA Talent)" userId="474f572f-8271-4f60-858e-cee871e0aec6" providerId="ADAL" clId="{82FA2526-2325-487C-9F25-B0C9B387758D}" dt="2021-09-24T07:36:51.945" v="5088" actId="165"/>
          <ac:spMkLst>
            <pc:docMk/>
            <pc:sldMk cId="806167568" sldId="281"/>
            <ac:spMk id="35" creationId="{79C91C56-420E-42FC-9440-2F564C4BFFDA}"/>
          </ac:spMkLst>
        </pc:spChg>
        <pc:spChg chg="mod">
          <ac:chgData name="Xin Zhang (FA Talent)" userId="474f572f-8271-4f60-858e-cee871e0aec6" providerId="ADAL" clId="{82FA2526-2325-487C-9F25-B0C9B387758D}" dt="2021-09-24T07:36:51.945" v="5088" actId="165"/>
          <ac:spMkLst>
            <pc:docMk/>
            <pc:sldMk cId="806167568" sldId="281"/>
            <ac:spMk id="36" creationId="{36EBED0F-1DD5-4410-83D1-46648D557727}"/>
          </ac:spMkLst>
        </pc:spChg>
        <pc:spChg chg="mod">
          <ac:chgData name="Xin Zhang (FA Talent)" userId="474f572f-8271-4f60-858e-cee871e0aec6" providerId="ADAL" clId="{82FA2526-2325-487C-9F25-B0C9B387758D}" dt="2021-09-24T07:33:00.937" v="2938" actId="165"/>
          <ac:spMkLst>
            <pc:docMk/>
            <pc:sldMk cId="806167568" sldId="281"/>
            <ac:spMk id="38" creationId="{D47BC400-F041-4978-A8CE-EB7FC8EEBFC0}"/>
          </ac:spMkLst>
        </pc:spChg>
        <pc:spChg chg="mod">
          <ac:chgData name="Xin Zhang (FA Talent)" userId="474f572f-8271-4f60-858e-cee871e0aec6" providerId="ADAL" clId="{82FA2526-2325-487C-9F25-B0C9B387758D}" dt="2021-09-24T07:33:00.937" v="2938" actId="165"/>
          <ac:spMkLst>
            <pc:docMk/>
            <pc:sldMk cId="806167568" sldId="281"/>
            <ac:spMk id="39" creationId="{97C49080-48D1-4719-A5BD-4C3827DFE7FF}"/>
          </ac:spMkLst>
        </pc:spChg>
        <pc:spChg chg="mod">
          <ac:chgData name="Xin Zhang (FA Talent)" userId="474f572f-8271-4f60-858e-cee871e0aec6" providerId="ADAL" clId="{82FA2526-2325-487C-9F25-B0C9B387758D}" dt="2021-09-24T07:33:00.937" v="2938" actId="165"/>
          <ac:spMkLst>
            <pc:docMk/>
            <pc:sldMk cId="806167568" sldId="281"/>
            <ac:spMk id="40" creationId="{6775B73F-5052-477A-B230-E68F5DAA7C99}"/>
          </ac:spMkLst>
        </pc:spChg>
        <pc:spChg chg="mod">
          <ac:chgData name="Xin Zhang (FA Talent)" userId="474f572f-8271-4f60-858e-cee871e0aec6" providerId="ADAL" clId="{82FA2526-2325-487C-9F25-B0C9B387758D}" dt="2021-09-24T07:36:51.945" v="5088" actId="165"/>
          <ac:spMkLst>
            <pc:docMk/>
            <pc:sldMk cId="806167568" sldId="281"/>
            <ac:spMk id="42" creationId="{3ACF3A01-3A61-4BD3-AB6A-1EE34DBF4BFE}"/>
          </ac:spMkLst>
        </pc:spChg>
        <pc:spChg chg="mod">
          <ac:chgData name="Xin Zhang (FA Talent)" userId="474f572f-8271-4f60-858e-cee871e0aec6" providerId="ADAL" clId="{82FA2526-2325-487C-9F25-B0C9B387758D}" dt="2021-09-24T07:36:51.945" v="5088" actId="165"/>
          <ac:spMkLst>
            <pc:docMk/>
            <pc:sldMk cId="806167568" sldId="281"/>
            <ac:spMk id="43" creationId="{D194E411-13FB-4528-B776-932FCB55D151}"/>
          </ac:spMkLst>
        </pc:spChg>
        <pc:spChg chg="mod">
          <ac:chgData name="Xin Zhang (FA Talent)" userId="474f572f-8271-4f60-858e-cee871e0aec6" providerId="ADAL" clId="{82FA2526-2325-487C-9F25-B0C9B387758D}" dt="2021-09-24T07:36:51.945" v="5088" actId="165"/>
          <ac:spMkLst>
            <pc:docMk/>
            <pc:sldMk cId="806167568" sldId="281"/>
            <ac:spMk id="44" creationId="{6C73CD9C-C501-4522-A5BE-E7732CF0C195}"/>
          </ac:spMkLst>
        </pc:spChg>
        <pc:spChg chg="mod">
          <ac:chgData name="Xin Zhang (FA Talent)" userId="474f572f-8271-4f60-858e-cee871e0aec6" providerId="ADAL" clId="{82FA2526-2325-487C-9F25-B0C9B387758D}" dt="2021-09-24T07:36:51.945" v="5088" actId="165"/>
          <ac:spMkLst>
            <pc:docMk/>
            <pc:sldMk cId="806167568" sldId="281"/>
            <ac:spMk id="45" creationId="{A6227897-8EC3-4D3A-B655-B1A736E49058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46" creationId="{8BB01DA7-9868-4B95-8AD3-075F96D0A0BD}"/>
          </ac:spMkLst>
        </pc:spChg>
        <pc:spChg chg="mod">
          <ac:chgData name="Xin Zhang (FA Talent)" userId="474f572f-8271-4f60-858e-cee871e0aec6" providerId="ADAL" clId="{82FA2526-2325-487C-9F25-B0C9B387758D}" dt="2021-09-24T07:36:51.945" v="5088" actId="165"/>
          <ac:spMkLst>
            <pc:docMk/>
            <pc:sldMk cId="806167568" sldId="281"/>
            <ac:spMk id="47" creationId="{4C2E5EAD-47A1-45FC-B36C-40EC5F68E50E}"/>
          </ac:spMkLst>
        </pc:spChg>
        <pc:spChg chg="mod">
          <ac:chgData name="Xin Zhang (FA Talent)" userId="474f572f-8271-4f60-858e-cee871e0aec6" providerId="ADAL" clId="{82FA2526-2325-487C-9F25-B0C9B387758D}" dt="2021-09-24T07:36:51.945" v="5088" actId="165"/>
          <ac:spMkLst>
            <pc:docMk/>
            <pc:sldMk cId="806167568" sldId="281"/>
            <ac:spMk id="48" creationId="{87325A40-9E5D-4678-A3AE-B7C5E30B6A57}"/>
          </ac:spMkLst>
        </pc:spChg>
        <pc:spChg chg="add del mod replST delST">
          <ac:chgData name="Xin Zhang (FA Talent)" userId="474f572f-8271-4f60-858e-cee871e0aec6" providerId="ADAL" clId="{82FA2526-2325-487C-9F25-B0C9B387758D}" dt="2021-09-24T07:36:31.385" v="5079"/>
          <ac:spMkLst>
            <pc:docMk/>
            <pc:sldMk cId="806167568" sldId="281"/>
            <ac:spMk id="50" creationId="{66B7BBB9-8613-482A-A750-FB7C4C351426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51" creationId="{C8F8B659-5EC7-474B-84ED-F6765D5F686A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52" creationId="{879129B1-FCF5-4D1D-855A-68B1B60D8480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53" creationId="{2E36EED5-DC8D-45A1-B1E8-F68718822CDC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54" creationId="{7FCC1DC7-F1D8-461C-AE89-C80D3862AEA7}"/>
          </ac:spMkLst>
        </pc:spChg>
        <pc:spChg chg="add mod replST delST">
          <ac:chgData name="Xin Zhang (FA Talent)" userId="474f572f-8271-4f60-858e-cee871e0aec6" providerId="ADAL" clId="{82FA2526-2325-487C-9F25-B0C9B387758D}" dt="2021-09-24T07:41:35.681" v="5167" actId="164"/>
          <ac:spMkLst>
            <pc:docMk/>
            <pc:sldMk cId="806167568" sldId="281"/>
            <ac:spMk id="55" creationId="{3EB619E7-F6AC-477C-874D-0133F7B182C4}"/>
          </ac:spMkLst>
        </pc:spChg>
        <pc:spChg chg="add del mod replST delST">
          <ac:chgData name="Xin Zhang (FA Talent)" userId="474f572f-8271-4f60-858e-cee871e0aec6" providerId="ADAL" clId="{82FA2526-2325-487C-9F25-B0C9B387758D}" dt="2021-09-24T07:42:05.935" v="5178"/>
          <ac:spMkLst>
            <pc:docMk/>
            <pc:sldMk cId="806167568" sldId="281"/>
            <ac:spMk id="56" creationId="{207DDD4F-B109-4A09-8B15-B819730FE890}"/>
          </ac:spMkLst>
        </pc:spChg>
        <pc:spChg chg="add del mod replST delST">
          <ac:chgData name="Xin Zhang (FA Talent)" userId="474f572f-8271-4f60-858e-cee871e0aec6" providerId="ADAL" clId="{82FA2526-2325-487C-9F25-B0C9B387758D}" dt="2021-09-24T07:42:05.934" v="5176" actId="478"/>
          <ac:spMkLst>
            <pc:docMk/>
            <pc:sldMk cId="806167568" sldId="281"/>
            <ac:spMk id="57" creationId="{656305D5-7435-43A8-8681-F3D1FFAB65B2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59" creationId="{9774979A-3A0C-4D1C-83BF-6AA02AA9416D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60" creationId="{8C2BBC45-F0AE-4939-B4E4-4DCBE2E179AC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61" creationId="{79B724BA-5A42-4528-B84D-8432DBC47705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62" creationId="{92CA6DCC-5F0D-4BDC-93A1-5B78E46BADC1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64" creationId="{F8E63073-9B18-4883-B016-029305468D0B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68" creationId="{379320D1-99A5-40D9-8289-A3684EAA4164}"/>
          </ac:spMkLst>
        </pc:spChg>
        <pc:spChg chg="del">
          <ac:chgData name="Xin Zhang (FA Talent)" userId="474f572f-8271-4f60-858e-cee871e0aec6" providerId="ADAL" clId="{82FA2526-2325-487C-9F25-B0C9B387758D}" dt="2021-09-24T07:32:11.624" v="2920" actId="478"/>
          <ac:spMkLst>
            <pc:docMk/>
            <pc:sldMk cId="806167568" sldId="281"/>
            <ac:spMk id="69" creationId="{75F625C6-3AC1-47DF-80DB-1C265CE536E9}"/>
          </ac:spMkLst>
        </pc:spChg>
        <pc:spChg chg="mod ord">
          <ac:chgData name="Xin Zhang (FA Talent)" userId="474f572f-8271-4f60-858e-cee871e0aec6" providerId="ADAL" clId="{82FA2526-2325-487C-9F25-B0C9B387758D}" dt="2021-09-29T11:04:12.985" v="14957" actId="947"/>
          <ac:spMkLst>
            <pc:docMk/>
            <pc:sldMk cId="806167568" sldId="281"/>
            <ac:spMk id="73" creationId="{1F66019B-81B9-45C4-95D5-92E997959E5C}"/>
          </ac:spMkLst>
        </pc:spChg>
        <pc:spChg chg="mod ord">
          <ac:chgData name="Xin Zhang (FA Talent)" userId="474f572f-8271-4f60-858e-cee871e0aec6" providerId="ADAL" clId="{82FA2526-2325-487C-9F25-B0C9B387758D}" dt="2021-09-29T11:04:12.987" v="14959" actId="947"/>
          <ac:spMkLst>
            <pc:docMk/>
            <pc:sldMk cId="806167568" sldId="281"/>
            <ac:spMk id="74" creationId="{7D141A80-19CD-4426-9335-50453765102C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80" creationId="{DC5AC2EA-0CB4-4571-B196-1D7F99B366EF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81" creationId="{D4B0C642-A601-4137-AACB-9D5352CCF5D2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82" creationId="{280FFF56-7BD4-4345-A2D0-1ECA5ADBA06A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85" creationId="{4E856312-5419-4AF5-83E3-2C466ACA9BD2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86" creationId="{17C1B988-7C55-4F37-828B-64011844AE7F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87" creationId="{6CFC9400-F61F-4045-8D7A-A901A2F08972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88" creationId="{4D644E3D-2224-482A-809F-3B8CAE79AB2A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89" creationId="{2A39FE14-59F6-4F64-9FB1-01F8AB052A68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0" creationId="{5C54A6B3-CE90-429E-8AFD-9E464A128F37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1" creationId="{60A32520-9EBA-40C7-8322-56820208C8B4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2" creationId="{CB64E19D-FBC5-42CB-AC56-86B5D78B9DAC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3" creationId="{D4F8B6E5-C5C9-4C1D-AB3C-7A03292D1702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4" creationId="{0A952DE4-F64A-4A52-9269-ED9E0D313139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5" creationId="{86E3B67A-930F-4E38-B35D-A472456FF09D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6" creationId="{108697FC-7458-418E-8759-C5A1781F9915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7" creationId="{A5B91BD8-EB19-432F-B832-D5528880B537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8" creationId="{68680DDC-5789-43AD-8375-1E6A37725F64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99" creationId="{7FBDFE68-1083-42DC-9A99-34A6BE27D487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0" creationId="{DA217DE4-38EF-490D-991D-3F61EA7CC0AB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1" creationId="{3ECB0C29-AD4B-40EF-BC05-8AEE5B969F9E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2" creationId="{EEE27E7E-DD29-4354-99AC-81023C2C87DE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3" creationId="{C821C391-E180-4AB0-A01C-5EF4043CE611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4" creationId="{BCBE0D66-51CC-443F-A8A7-19C1F649D145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5" creationId="{D6873FB2-2D95-4BBE-B144-A01FAB32CC6C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6" creationId="{7347DCC5-5721-42B9-8B5C-3A1F2D432411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7" creationId="{F257AF2D-68A0-4D9D-9ABE-4928A2EB0359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8" creationId="{5315AA5C-D86C-4A71-AF3A-E0C656A38323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09" creationId="{9C1E9C43-9AE7-46DA-AD91-78CCFE1B8528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0" creationId="{A0BE72BB-C9A9-4E8E-87C5-DF0D7905A0B6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1" creationId="{DDEF4D99-2BCC-4A9D-B154-FFB28AAA1E8F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2" creationId="{56EFDC7A-8CEF-469C-AD50-CA7C6EEB3A9E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3" creationId="{394FD71C-8C29-4994-8764-A351C55E08A9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4" creationId="{4607D54E-F23F-4561-BD5E-FD4D771C25A7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5" creationId="{3E3E732B-4E34-4918-9E53-A21B972DE87A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6" creationId="{EAECBD0E-59D2-4EA0-9B89-B0841B7C81A1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7" creationId="{6940D141-2256-403F-8783-F18B1C4773BB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8" creationId="{494AB369-FDEA-459E-83B5-1D213BD395B3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19" creationId="{FBC7CAB3-3E55-4611-97A1-A0ABDDCB574F}"/>
          </ac:spMkLst>
        </pc:spChg>
        <pc:spChg chg="mod">
          <ac:chgData name="Xin Zhang (FA Talent)" userId="474f572f-8271-4f60-858e-cee871e0aec6" providerId="ADAL" clId="{82FA2526-2325-487C-9F25-B0C9B387758D}" dt="2021-09-24T07:39:51.114" v="5141"/>
          <ac:spMkLst>
            <pc:docMk/>
            <pc:sldMk cId="806167568" sldId="281"/>
            <ac:spMk id="120" creationId="{17EB893B-33FF-4393-9865-9665A2D49EDF}"/>
          </ac:spMkLst>
        </pc:spChg>
        <pc:spChg chg="mod">
          <ac:chgData name="Xin Zhang (FA Talent)" userId="474f572f-8271-4f60-858e-cee871e0aec6" providerId="ADAL" clId="{82FA2526-2325-487C-9F25-B0C9B387758D}" dt="2021-09-24T07:41:38.064" v="5168" actId="571"/>
          <ac:spMkLst>
            <pc:docMk/>
            <pc:sldMk cId="806167568" sldId="281"/>
            <ac:spMk id="122" creationId="{83636851-DFDC-4713-AC22-4240951CBB12}"/>
          </ac:spMkLst>
        </pc:spChg>
        <pc:spChg chg="mod">
          <ac:chgData name="Xin Zhang (FA Talent)" userId="474f572f-8271-4f60-858e-cee871e0aec6" providerId="ADAL" clId="{82FA2526-2325-487C-9F25-B0C9B387758D}" dt="2021-09-24T07:42:03.656" v="5175"/>
          <ac:spMkLst>
            <pc:docMk/>
            <pc:sldMk cId="806167568" sldId="281"/>
            <ac:spMk id="123" creationId="{AAACFBE2-6062-478A-B0BD-5B8F99C8D95C}"/>
          </ac:spMkLst>
        </pc:spChg>
        <pc:spChg chg="del mod topLvl">
          <ac:chgData name="Xin Zhang (FA Talent)" userId="474f572f-8271-4f60-858e-cee871e0aec6" providerId="ADAL" clId="{82FA2526-2325-487C-9F25-B0C9B387758D}" dt="2021-09-24T07:45:03.422" v="5192" actId="478"/>
          <ac:spMkLst>
            <pc:docMk/>
            <pc:sldMk cId="806167568" sldId="281"/>
            <ac:spMk id="125" creationId="{4B969937-74AD-454B-B8AB-4C07408F875F}"/>
          </ac:spMkLst>
        </pc:spChg>
        <pc:spChg chg="del mod topLvl">
          <ac:chgData name="Xin Zhang (FA Talent)" userId="474f572f-8271-4f60-858e-cee871e0aec6" providerId="ADAL" clId="{82FA2526-2325-487C-9F25-B0C9B387758D}" dt="2021-09-24T07:45:05.197" v="5193" actId="478"/>
          <ac:spMkLst>
            <pc:docMk/>
            <pc:sldMk cId="806167568" sldId="281"/>
            <ac:spMk id="126" creationId="{E3D4451B-D318-453D-87A4-F8C9B4A9D600}"/>
          </ac:spMkLst>
        </pc:spChg>
        <pc:spChg chg="mod">
          <ac:chgData name="Xin Zhang (FA Talent)" userId="474f572f-8271-4f60-858e-cee871e0aec6" providerId="ADAL" clId="{82FA2526-2325-487C-9F25-B0C9B387758D}" dt="2021-09-24T08:21:58.143" v="6179"/>
          <ac:spMkLst>
            <pc:docMk/>
            <pc:sldMk cId="806167568" sldId="281"/>
            <ac:spMk id="129" creationId="{461FC2AB-D620-4948-B765-7763C7FDAE8E}"/>
          </ac:spMkLst>
        </pc:spChg>
        <pc:spChg chg="mod">
          <ac:chgData name="Xin Zhang (FA Talent)" userId="474f572f-8271-4f60-858e-cee871e0aec6" providerId="ADAL" clId="{82FA2526-2325-487C-9F25-B0C9B387758D}" dt="2021-09-24T08:21:58.143" v="6179"/>
          <ac:spMkLst>
            <pc:docMk/>
            <pc:sldMk cId="806167568" sldId="281"/>
            <ac:spMk id="130" creationId="{741E7D2B-F090-45D7-8A96-FBE1B502E157}"/>
          </ac:spMkLst>
        </pc:spChg>
        <pc:spChg chg="add mod">
          <ac:chgData name="Xin Zhang (FA Talent)" userId="474f572f-8271-4f60-858e-cee871e0aec6" providerId="ADAL" clId="{82FA2526-2325-487C-9F25-B0C9B387758D}" dt="2021-09-29T11:08:04.167" v="15572" actId="113"/>
          <ac:spMkLst>
            <pc:docMk/>
            <pc:sldMk cId="806167568" sldId="281"/>
            <ac:spMk id="131" creationId="{91110F7B-EEFE-4D77-B2C7-53499C4FF12F}"/>
          </ac:spMkLst>
        </pc:spChg>
        <pc:grpChg chg="add del mod">
          <ac:chgData name="Xin Zhang (FA Talent)" userId="474f572f-8271-4f60-858e-cee871e0aec6" providerId="ADAL" clId="{82FA2526-2325-487C-9F25-B0C9B387758D}" dt="2021-09-24T07:32:28.728" v="2926" actId="165"/>
          <ac:grpSpMkLst>
            <pc:docMk/>
            <pc:sldMk cId="806167568" sldId="281"/>
            <ac:grpSpMk id="2" creationId="{FFD4AB67-0155-436B-8DA4-8D6867680F43}"/>
          </ac:grpSpMkLst>
        </pc:grpChg>
        <pc:grpChg chg="add del mod">
          <ac:chgData name="Xin Zhang (FA Talent)" userId="474f572f-8271-4f60-858e-cee871e0aec6" providerId="ADAL" clId="{82FA2526-2325-487C-9F25-B0C9B387758D}" dt="2021-09-24T07:32:51.857" v="2933" actId="165"/>
          <ac:grpSpMkLst>
            <pc:docMk/>
            <pc:sldMk cId="806167568" sldId="281"/>
            <ac:grpSpMk id="3" creationId="{8FF72B9A-A046-4692-BFC9-96737C956289}"/>
          </ac:grpSpMkLst>
        </pc:grpChg>
        <pc:grpChg chg="add del mod">
          <ac:chgData name="Xin Zhang (FA Talent)" userId="474f572f-8271-4f60-858e-cee871e0aec6" providerId="ADAL" clId="{82FA2526-2325-487C-9F25-B0C9B387758D}" dt="2021-09-24T07:33:00.937" v="2938" actId="165"/>
          <ac:grpSpMkLst>
            <pc:docMk/>
            <pc:sldMk cId="806167568" sldId="281"/>
            <ac:grpSpMk id="4" creationId="{D27711AE-0E7C-498D-ACCE-10A4F5DECFF9}"/>
          </ac:grpSpMkLst>
        </pc:grpChg>
        <pc:grpChg chg="del mod topLvl">
          <ac:chgData name="Xin Zhang (FA Talent)" userId="474f572f-8271-4f60-858e-cee871e0aec6" providerId="ADAL" clId="{82FA2526-2325-487C-9F25-B0C9B387758D}" dt="2021-09-24T07:40:56.255" v="5162" actId="478"/>
          <ac:grpSpMkLst>
            <pc:docMk/>
            <pc:sldMk cId="806167568" sldId="281"/>
            <ac:grpSpMk id="7" creationId="{E8C8DBD2-8D47-4E3E-8BE7-0426D528870D}"/>
          </ac:grpSpMkLst>
        </pc:grpChg>
        <pc:grpChg chg="del mod">
          <ac:chgData name="Xin Zhang (FA Talent)" userId="474f572f-8271-4f60-858e-cee871e0aec6" providerId="ADAL" clId="{82FA2526-2325-487C-9F25-B0C9B387758D}" dt="2021-09-24T07:32:18.561" v="2922" actId="165"/>
          <ac:grpSpMkLst>
            <pc:docMk/>
            <pc:sldMk cId="806167568" sldId="281"/>
            <ac:grpSpMk id="8" creationId="{BBDC9DA2-EC69-4A66-B9AD-D8786F0F61D1}"/>
          </ac:grpSpMkLst>
        </pc:grpChg>
        <pc:grpChg chg="add del mod">
          <ac:chgData name="Xin Zhang (FA Talent)" userId="474f572f-8271-4f60-858e-cee871e0aec6" providerId="ADAL" clId="{82FA2526-2325-487C-9F25-B0C9B387758D}" dt="2021-09-24T07:36:00.836" v="2981" actId="165"/>
          <ac:grpSpMkLst>
            <pc:docMk/>
            <pc:sldMk cId="806167568" sldId="281"/>
            <ac:grpSpMk id="9" creationId="{473C28D7-1CF4-4AA2-B81F-F83858D5E56C}"/>
          </ac:grpSpMkLst>
        </pc:grpChg>
        <pc:grpChg chg="add del mod">
          <ac:chgData name="Xin Zhang (FA Talent)" userId="474f572f-8271-4f60-858e-cee871e0aec6" providerId="ADAL" clId="{82FA2526-2325-487C-9F25-B0C9B387758D}" dt="2021-09-24T07:36:51.945" v="5088" actId="165"/>
          <ac:grpSpMkLst>
            <pc:docMk/>
            <pc:sldMk cId="806167568" sldId="281"/>
            <ac:grpSpMk id="11" creationId="{351D2058-0E3E-40FF-8391-1AB57175D393}"/>
          </ac:grpSpMkLst>
        </pc:grpChg>
        <pc:grpChg chg="add del mod">
          <ac:chgData name="Xin Zhang (FA Talent)" userId="474f572f-8271-4f60-858e-cee871e0aec6" providerId="ADAL" clId="{82FA2526-2325-487C-9F25-B0C9B387758D}" dt="2021-09-24T07:43:29.209" v="5185" actId="478"/>
          <ac:grpSpMkLst>
            <pc:docMk/>
            <pc:sldMk cId="806167568" sldId="281"/>
            <ac:grpSpMk id="13" creationId="{E0CFAE5C-2762-4B75-8152-6773766DD245}"/>
          </ac:grpSpMkLst>
        </pc:grpChg>
        <pc:grpChg chg="add del mod">
          <ac:chgData name="Xin Zhang (FA Talent)" userId="474f572f-8271-4f60-858e-cee871e0aec6" providerId="ADAL" clId="{82FA2526-2325-487C-9F25-B0C9B387758D}" dt="2021-09-24T08:25:26.340" v="6274" actId="165"/>
          <ac:grpSpMkLst>
            <pc:docMk/>
            <pc:sldMk cId="806167568" sldId="281"/>
            <ac:grpSpMk id="18" creationId="{8577E500-FEF1-4989-AB88-E529439A70FA}"/>
          </ac:grpSpMkLst>
        </pc:grpChg>
        <pc:grpChg chg="add del mod">
          <ac:chgData name="Xin Zhang (FA Talent)" userId="474f572f-8271-4f60-858e-cee871e0aec6" providerId="ADAL" clId="{82FA2526-2325-487C-9F25-B0C9B387758D}" dt="2021-09-24T07:32:28.728" v="2926" actId="165"/>
          <ac:grpSpMkLst>
            <pc:docMk/>
            <pc:sldMk cId="806167568" sldId="281"/>
            <ac:grpSpMk id="28" creationId="{491938C7-3C5A-43A9-928A-0AF8F0CE4641}"/>
          </ac:grpSpMkLst>
        </pc:grpChg>
        <pc:grpChg chg="del mod topLvl">
          <ac:chgData name="Xin Zhang (FA Talent)" userId="474f572f-8271-4f60-858e-cee871e0aec6" providerId="ADAL" clId="{82FA2526-2325-487C-9F25-B0C9B387758D}" dt="2021-09-24T07:36:58.510" v="5090" actId="478"/>
          <ac:grpSpMkLst>
            <pc:docMk/>
            <pc:sldMk cId="806167568" sldId="281"/>
            <ac:grpSpMk id="33" creationId="{1741C20B-D743-4A29-9420-8CDE9704255F}"/>
          </ac:grpSpMkLst>
        </pc:grpChg>
        <pc:grpChg chg="del mod topLvl">
          <ac:chgData name="Xin Zhang (FA Talent)" userId="474f572f-8271-4f60-858e-cee871e0aec6" providerId="ADAL" clId="{82FA2526-2325-487C-9F25-B0C9B387758D}" dt="2021-09-24T07:35:50.774" v="2976" actId="478"/>
          <ac:grpSpMkLst>
            <pc:docMk/>
            <pc:sldMk cId="806167568" sldId="281"/>
            <ac:grpSpMk id="37" creationId="{64673E26-08E7-4061-90F0-5BE0236C1356}"/>
          </ac:grpSpMkLst>
        </pc:grpChg>
        <pc:grpChg chg="del mod topLvl">
          <ac:chgData name="Xin Zhang (FA Talent)" userId="474f572f-8271-4f60-858e-cee871e0aec6" providerId="ADAL" clId="{82FA2526-2325-487C-9F25-B0C9B387758D}" dt="2021-09-24T07:36:58.510" v="5090" actId="478"/>
          <ac:grpSpMkLst>
            <pc:docMk/>
            <pc:sldMk cId="806167568" sldId="281"/>
            <ac:grpSpMk id="41" creationId="{ED39FE2E-4401-4B74-B573-A31A3B1951F0}"/>
          </ac:grpSpMkLst>
        </pc:grpChg>
        <pc:grpChg chg="add del mod">
          <ac:chgData name="Xin Zhang (FA Talent)" userId="474f572f-8271-4f60-858e-cee871e0aec6" providerId="ADAL" clId="{82FA2526-2325-487C-9F25-B0C9B387758D}" dt="2021-09-24T07:39:52.914" v="5142"/>
          <ac:grpSpMkLst>
            <pc:docMk/>
            <pc:sldMk cId="806167568" sldId="281"/>
            <ac:grpSpMk id="58" creationId="{8F1BAE6A-EA3E-47FD-B086-0BC7A5A98AA2}"/>
          </ac:grpSpMkLst>
        </pc:grpChg>
        <pc:grpChg chg="add del mod">
          <ac:chgData name="Xin Zhang (FA Talent)" userId="474f572f-8271-4f60-858e-cee871e0aec6" providerId="ADAL" clId="{82FA2526-2325-487C-9F25-B0C9B387758D}" dt="2021-09-24T07:43:34.693" v="5188" actId="478"/>
          <ac:grpSpMkLst>
            <pc:docMk/>
            <pc:sldMk cId="806167568" sldId="281"/>
            <ac:grpSpMk id="121" creationId="{6BFC7C6B-8D58-466E-9963-AE803B74646D}"/>
          </ac:grpSpMkLst>
        </pc:grpChg>
        <pc:grpChg chg="add del mod">
          <ac:chgData name="Xin Zhang (FA Talent)" userId="474f572f-8271-4f60-858e-cee871e0aec6" providerId="ADAL" clId="{82FA2526-2325-487C-9F25-B0C9B387758D}" dt="2021-09-24T07:45:01.684" v="5191" actId="165"/>
          <ac:grpSpMkLst>
            <pc:docMk/>
            <pc:sldMk cId="806167568" sldId="281"/>
            <ac:grpSpMk id="124" creationId="{B1B77BC9-1256-4BDF-940E-C1620F9D810E}"/>
          </ac:grpSpMkLst>
        </pc:grpChg>
        <pc:grpChg chg="add del mod">
          <ac:chgData name="Xin Zhang (FA Talent)" userId="474f572f-8271-4f60-858e-cee871e0aec6" providerId="ADAL" clId="{82FA2526-2325-487C-9F25-B0C9B387758D}" dt="2021-09-24T08:22:00.342" v="6180"/>
          <ac:grpSpMkLst>
            <pc:docMk/>
            <pc:sldMk cId="806167568" sldId="281"/>
            <ac:grpSpMk id="128" creationId="{75B2FB4D-40A4-4F03-B212-D2556FF308D9}"/>
          </ac:grpSpMkLst>
        </pc:grpChg>
        <pc:picChg chg="add del mod">
          <ac:chgData name="Xin Zhang (FA Talent)" userId="474f572f-8271-4f60-858e-cee871e0aec6" providerId="ADAL" clId="{82FA2526-2325-487C-9F25-B0C9B387758D}" dt="2021-09-24T07:33:39.271" v="2956" actId="478"/>
          <ac:picMkLst>
            <pc:docMk/>
            <pc:sldMk cId="806167568" sldId="281"/>
            <ac:picMk id="6" creationId="{9EE82AD1-8918-4971-9FAC-C39EFBE5405D}"/>
          </ac:picMkLst>
        </pc:picChg>
        <pc:picChg chg="del">
          <ac:chgData name="Xin Zhang (FA Talent)" userId="474f572f-8271-4f60-858e-cee871e0aec6" providerId="ADAL" clId="{82FA2526-2325-487C-9F25-B0C9B387758D}" dt="2021-09-24T07:32:11.624" v="2920" actId="478"/>
          <ac:picMkLst>
            <pc:docMk/>
            <pc:sldMk cId="806167568" sldId="281"/>
            <ac:picMk id="10" creationId="{232DD1D1-C283-4439-91D2-66FE8D34D658}"/>
          </ac:picMkLst>
        </pc:picChg>
        <pc:picChg chg="add del mod">
          <ac:chgData name="Xin Zhang (FA Talent)" userId="474f572f-8271-4f60-858e-cee871e0aec6" providerId="ADAL" clId="{82FA2526-2325-487C-9F25-B0C9B387758D}" dt="2021-09-24T07:43:43.801" v="5190" actId="478"/>
          <ac:picMkLst>
            <pc:docMk/>
            <pc:sldMk cId="806167568" sldId="281"/>
            <ac:picMk id="15" creationId="{1D1DD0AB-A6C9-4742-809D-8C785A743D08}"/>
          </ac:picMkLst>
        </pc:picChg>
        <pc:picChg chg="add mod topLvl">
          <ac:chgData name="Xin Zhang (FA Talent)" userId="474f572f-8271-4f60-858e-cee871e0aec6" providerId="ADAL" clId="{82FA2526-2325-487C-9F25-B0C9B387758D}" dt="2021-09-24T08:25:46.285" v="6283" actId="1076"/>
          <ac:picMkLst>
            <pc:docMk/>
            <pc:sldMk cId="806167568" sldId="281"/>
            <ac:picMk id="17" creationId="{C0892933-5902-4D86-BAAD-F984B2149677}"/>
          </ac:picMkLst>
        </pc:picChg>
        <pc:picChg chg="add del mod modVis">
          <ac:chgData name="Xin Zhang (FA Talent)" userId="474f572f-8271-4f60-858e-cee871e0aec6" providerId="ADAL" clId="{82FA2526-2325-487C-9F25-B0C9B387758D}" dt="2021-09-24T07:33:33.437" v="2950"/>
          <ac:picMkLst>
            <pc:docMk/>
            <pc:sldMk cId="806167568" sldId="281"/>
            <ac:picMk id="49" creationId="{7ADCD579-42DB-4E0E-B949-89656B6B7DAD}"/>
          </ac:picMkLst>
        </pc:picChg>
        <pc:picChg chg="add mod ord topLvl replST delST">
          <ac:chgData name="Xin Zhang (FA Talent)" userId="474f572f-8271-4f60-858e-cee871e0aec6" providerId="ADAL" clId="{82FA2526-2325-487C-9F25-B0C9B387758D}" dt="2021-09-24T08:27:01.277" v="6297" actId="1076"/>
          <ac:picMkLst>
            <pc:docMk/>
            <pc:sldMk cId="806167568" sldId="281"/>
            <ac:picMk id="127" creationId="{C5254DAE-AB0A-4940-81B7-42F146509AA1}"/>
          </ac:picMkLst>
        </pc:pic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63" creationId="{835C6D9E-6CB6-47E4-9F3F-05D0A6CC2035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65" creationId="{FF672AE6-AA4C-456E-B803-61F05577DFD2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66" creationId="{8FDF1D70-8AF0-4705-B943-EE021A48618E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67" creationId="{7F9056A1-731E-48BC-950A-AFE64EE3B833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70" creationId="{DB291DAC-988B-4721-B90A-27FB22C5EDF8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71" creationId="{0F62B86C-F9D9-43AA-AC8C-68ECC1B67379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72" creationId="{5C2EBD79-9801-4186-B94D-E5F2E83BA31A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75" creationId="{DF51CE15-6DB1-4430-8183-1370FDA3AB1D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76" creationId="{857312EC-3250-4B2E-BBD6-DB662966269E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77" creationId="{7AAAF750-ED81-4AD7-9C48-4A36D18021F0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78" creationId="{AE38258E-A475-4E84-855B-78675CB9FE60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79" creationId="{365D355B-074F-4F14-B40C-6C651E657DB4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83" creationId="{A4BD6294-720B-433E-9063-0888F61B9165}"/>
          </ac:cxnSpMkLst>
        </pc:cxnChg>
        <pc:cxnChg chg="mod">
          <ac:chgData name="Xin Zhang (FA Talent)" userId="474f572f-8271-4f60-858e-cee871e0aec6" providerId="ADAL" clId="{82FA2526-2325-487C-9F25-B0C9B387758D}" dt="2021-09-24T07:39:51.114" v="5141"/>
          <ac:cxnSpMkLst>
            <pc:docMk/>
            <pc:sldMk cId="806167568" sldId="281"/>
            <ac:cxnSpMk id="84" creationId="{72CB5562-D44F-4B32-B4A9-D04327082B74}"/>
          </ac:cxnSpMkLst>
        </pc:cxnChg>
      </pc:sldChg>
      <pc:sldChg chg="new del">
        <pc:chgData name="Xin Zhang (FA Talent)" userId="474f572f-8271-4f60-858e-cee871e0aec6" providerId="ADAL" clId="{82FA2526-2325-487C-9F25-B0C9B387758D}" dt="2021-09-24T07:32:04.638" v="2918" actId="680"/>
        <pc:sldMkLst>
          <pc:docMk/>
          <pc:sldMk cId="2939136026" sldId="281"/>
        </pc:sldMkLst>
      </pc:sldChg>
      <pc:sldChg chg="addSp delSp modSp add mod ord modTransition">
        <pc:chgData name="Xin Zhang (FA Talent)" userId="474f572f-8271-4f60-858e-cee871e0aec6" providerId="ADAL" clId="{82FA2526-2325-487C-9F25-B0C9B387758D}" dt="2021-09-29T11:09:44.303" v="15644" actId="113"/>
        <pc:sldMkLst>
          <pc:docMk/>
          <pc:sldMk cId="1971716416" sldId="282"/>
        </pc:sldMkLst>
        <pc:spChg chg="mod">
          <ac:chgData name="Xin Zhang (FA Talent)" userId="474f572f-8271-4f60-858e-cee871e0aec6" providerId="ADAL" clId="{82FA2526-2325-487C-9F25-B0C9B387758D}" dt="2021-09-24T07:49:35.444" v="5221"/>
          <ac:spMkLst>
            <pc:docMk/>
            <pc:sldMk cId="1971716416" sldId="282"/>
            <ac:spMk id="9" creationId="{B11A5BA5-172E-4D9A-B5E6-40EAED178453}"/>
          </ac:spMkLst>
        </pc:spChg>
        <pc:spChg chg="mod">
          <ac:chgData name="Xin Zhang (FA Talent)" userId="474f572f-8271-4f60-858e-cee871e0aec6" providerId="ADAL" clId="{82FA2526-2325-487C-9F25-B0C9B387758D}" dt="2021-09-24T07:49:35.444" v="5221"/>
          <ac:spMkLst>
            <pc:docMk/>
            <pc:sldMk cId="1971716416" sldId="282"/>
            <ac:spMk id="10" creationId="{19D0B411-B2D4-4386-99D0-F14725427DE6}"/>
          </ac:spMkLst>
        </pc:spChg>
        <pc:spChg chg="mod">
          <ac:chgData name="Xin Zhang (FA Talent)" userId="474f572f-8271-4f60-858e-cee871e0aec6" providerId="ADAL" clId="{82FA2526-2325-487C-9F25-B0C9B387758D}" dt="2021-09-24T08:05:26.123" v="5674"/>
          <ac:spMkLst>
            <pc:docMk/>
            <pc:sldMk cId="1971716416" sldId="282"/>
            <ac:spMk id="13" creationId="{F5BCC04E-A12B-46A7-83BD-C081C1704357}"/>
          </ac:spMkLst>
        </pc:spChg>
        <pc:spChg chg="mod">
          <ac:chgData name="Xin Zhang (FA Talent)" userId="474f572f-8271-4f60-858e-cee871e0aec6" providerId="ADAL" clId="{82FA2526-2325-487C-9F25-B0C9B387758D}" dt="2021-09-24T08:05:26.123" v="5674"/>
          <ac:spMkLst>
            <pc:docMk/>
            <pc:sldMk cId="1971716416" sldId="282"/>
            <ac:spMk id="14" creationId="{A536F40C-78C1-491B-BF06-5FABF3270C67}"/>
          </ac:spMkLst>
        </pc:spChg>
        <pc:spChg chg="mod">
          <ac:chgData name="Xin Zhang (FA Talent)" userId="474f572f-8271-4f60-858e-cee871e0aec6" providerId="ADAL" clId="{82FA2526-2325-487C-9F25-B0C9B387758D}" dt="2021-09-24T08:05:26.123" v="5674"/>
          <ac:spMkLst>
            <pc:docMk/>
            <pc:sldMk cId="1971716416" sldId="282"/>
            <ac:spMk id="15" creationId="{D211C871-BBAE-475D-927A-D0B19B4E2A8B}"/>
          </ac:spMkLst>
        </pc:spChg>
        <pc:spChg chg="mod">
          <ac:chgData name="Xin Zhang (FA Talent)" userId="474f572f-8271-4f60-858e-cee871e0aec6" providerId="ADAL" clId="{82FA2526-2325-487C-9F25-B0C9B387758D}" dt="2021-09-24T08:05:26.123" v="5674"/>
          <ac:spMkLst>
            <pc:docMk/>
            <pc:sldMk cId="1971716416" sldId="282"/>
            <ac:spMk id="18" creationId="{CDFC9809-9A06-4857-A193-021F2972940C}"/>
          </ac:spMkLst>
        </pc:spChg>
        <pc:spChg chg="mod">
          <ac:chgData name="Xin Zhang (FA Talent)" userId="474f572f-8271-4f60-858e-cee871e0aec6" providerId="ADAL" clId="{82FA2526-2325-487C-9F25-B0C9B387758D}" dt="2021-09-24T08:05:26.123" v="5674"/>
          <ac:spMkLst>
            <pc:docMk/>
            <pc:sldMk cId="1971716416" sldId="282"/>
            <ac:spMk id="19" creationId="{3FD7D8D5-DB19-4AAE-87C2-B477F1FB9F90}"/>
          </ac:spMkLst>
        </pc:spChg>
        <pc:spChg chg="add mod">
          <ac:chgData name="Xin Zhang (FA Talent)" userId="474f572f-8271-4f60-858e-cee871e0aec6" providerId="ADAL" clId="{82FA2526-2325-487C-9F25-B0C9B387758D}" dt="2021-09-29T11:09:44.303" v="15644" actId="113"/>
          <ac:spMkLst>
            <pc:docMk/>
            <pc:sldMk cId="1971716416" sldId="282"/>
            <ac:spMk id="20" creationId="{32824548-E5FB-4153-9A8E-EB7561E5DDDB}"/>
          </ac:spMkLst>
        </pc:spChg>
        <pc:spChg chg="add mod">
          <ac:chgData name="Xin Zhang (FA Talent)" userId="474f572f-8271-4f60-858e-cee871e0aec6" providerId="ADAL" clId="{82FA2526-2325-487C-9F25-B0C9B387758D}" dt="2021-09-29T11:04:09.728" v="13068" actId="947"/>
          <ac:spMkLst>
            <pc:docMk/>
            <pc:sldMk cId="1971716416" sldId="282"/>
            <ac:spMk id="21" creationId="{43BE0947-816C-43C0-85AD-7A218212846C}"/>
          </ac:spMkLst>
        </pc:spChg>
        <pc:spChg chg="add del mod">
          <ac:chgData name="Xin Zhang (FA Talent)" userId="474f572f-8271-4f60-858e-cee871e0aec6" providerId="ADAL" clId="{82FA2526-2325-487C-9F25-B0C9B387758D}" dt="2021-09-24T08:22:26.178" v="6195"/>
          <ac:spMkLst>
            <pc:docMk/>
            <pc:sldMk cId="1971716416" sldId="282"/>
            <ac:spMk id="22" creationId="{8CDEA4B7-28E9-4391-9948-410E05F170AA}"/>
          </ac:spMkLst>
        </pc:spChg>
        <pc:spChg chg="add del mod">
          <ac:chgData name="Xin Zhang (FA Talent)" userId="474f572f-8271-4f60-858e-cee871e0aec6" providerId="ADAL" clId="{82FA2526-2325-487C-9F25-B0C9B387758D}" dt="2021-09-24T08:22:45.169" v="6204"/>
          <ac:spMkLst>
            <pc:docMk/>
            <pc:sldMk cId="1971716416" sldId="282"/>
            <ac:spMk id="23" creationId="{125BE7DE-5B51-415E-BD12-6AF85AFB982F}"/>
          </ac:spMkLst>
        </pc:spChg>
        <pc:spChg chg="add del mod">
          <ac:chgData name="Xin Zhang (FA Talent)" userId="474f572f-8271-4f60-858e-cee871e0aec6" providerId="ADAL" clId="{82FA2526-2325-487C-9F25-B0C9B387758D}" dt="2021-09-24T08:22:45.169" v="6206"/>
          <ac:spMkLst>
            <pc:docMk/>
            <pc:sldMk cId="1971716416" sldId="282"/>
            <ac:spMk id="24" creationId="{25BFFA42-A9BE-42AB-B813-CA527134E6A3}"/>
          </ac:spMkLst>
        </pc:spChg>
        <pc:spChg chg="add mod">
          <ac:chgData name="Xin Zhang (FA Talent)" userId="474f572f-8271-4f60-858e-cee871e0aec6" providerId="ADAL" clId="{82FA2526-2325-487C-9F25-B0C9B387758D}" dt="2021-09-24T08:21:29.847" v="6174" actId="571"/>
          <ac:spMkLst>
            <pc:docMk/>
            <pc:sldMk cId="1971716416" sldId="282"/>
            <ac:spMk id="25" creationId="{993F9256-E197-4588-A82C-E9F89F65619D}"/>
          </ac:spMkLst>
        </pc:spChg>
        <pc:spChg chg="mod">
          <ac:chgData name="Xin Zhang (FA Talent)" userId="474f572f-8271-4f60-858e-cee871e0aec6" providerId="ADAL" clId="{82FA2526-2325-487C-9F25-B0C9B387758D}" dt="2021-09-29T11:04:09.718" v="13064" actId="947"/>
          <ac:spMkLst>
            <pc:docMk/>
            <pc:sldMk cId="1971716416" sldId="282"/>
            <ac:spMk id="27" creationId="{62584EEC-C2FE-46B4-A5BB-466D669E64BA}"/>
          </ac:spMkLst>
        </pc:spChg>
        <pc:spChg chg="mod">
          <ac:chgData name="Xin Zhang (FA Talent)" userId="474f572f-8271-4f60-858e-cee871e0aec6" providerId="ADAL" clId="{82FA2526-2325-487C-9F25-B0C9B387758D}" dt="2021-09-29T11:04:09.748" v="13079" actId="947"/>
          <ac:spMkLst>
            <pc:docMk/>
            <pc:sldMk cId="1971716416" sldId="282"/>
            <ac:spMk id="28" creationId="{B2A1BE08-B28C-46A5-97E6-72099F769360}"/>
          </ac:spMkLst>
        </pc:spChg>
        <pc:spChg chg="mod">
          <ac:chgData name="Xin Zhang (FA Talent)" userId="474f572f-8271-4f60-858e-cee871e0aec6" providerId="ADAL" clId="{82FA2526-2325-487C-9F25-B0C9B387758D}" dt="2021-09-29T11:04:09.706" v="13057" actId="947"/>
          <ac:spMkLst>
            <pc:docMk/>
            <pc:sldMk cId="1971716416" sldId="282"/>
            <ac:spMk id="30" creationId="{0E782EE5-36E7-4C5F-B657-3F1235543DF1}"/>
          </ac:spMkLst>
        </pc:spChg>
        <pc:spChg chg="mod">
          <ac:chgData name="Xin Zhang (FA Talent)" userId="474f572f-8271-4f60-858e-cee871e0aec6" providerId="ADAL" clId="{82FA2526-2325-487C-9F25-B0C9B387758D}" dt="2021-09-29T11:04:09.744" v="13076" actId="947"/>
          <ac:spMkLst>
            <pc:docMk/>
            <pc:sldMk cId="1971716416" sldId="282"/>
            <ac:spMk id="31" creationId="{BAD773BF-A723-498F-8622-ECFA7400EF08}"/>
          </ac:spMkLst>
        </pc:spChg>
        <pc:spChg chg="mod">
          <ac:chgData name="Xin Zhang (FA Talent)" userId="474f572f-8271-4f60-858e-cee871e0aec6" providerId="ADAL" clId="{82FA2526-2325-487C-9F25-B0C9B387758D}" dt="2021-09-29T11:04:09.716" v="13062" actId="947"/>
          <ac:spMkLst>
            <pc:docMk/>
            <pc:sldMk cId="1971716416" sldId="282"/>
            <ac:spMk id="33" creationId="{A267E706-1B84-447C-B8B9-69BE914C94AD}"/>
          </ac:spMkLst>
        </pc:spChg>
        <pc:spChg chg="mod">
          <ac:chgData name="Xin Zhang (FA Talent)" userId="474f572f-8271-4f60-858e-cee871e0aec6" providerId="ADAL" clId="{82FA2526-2325-487C-9F25-B0C9B387758D}" dt="2021-09-29T11:04:09.750" v="13080" actId="947"/>
          <ac:spMkLst>
            <pc:docMk/>
            <pc:sldMk cId="1971716416" sldId="282"/>
            <ac:spMk id="34" creationId="{9488EAD1-20BA-4014-A81D-1A5073EEA5DB}"/>
          </ac:spMkLst>
        </pc:spChg>
        <pc:spChg chg="mod">
          <ac:chgData name="Xin Zhang (FA Talent)" userId="474f572f-8271-4f60-858e-cee871e0aec6" providerId="ADAL" clId="{82FA2526-2325-487C-9F25-B0C9B387758D}" dt="2021-09-29T11:04:09.660" v="13044" actId="947"/>
          <ac:spMkLst>
            <pc:docMk/>
            <pc:sldMk cId="1971716416" sldId="282"/>
            <ac:spMk id="73" creationId="{1F66019B-81B9-45C4-95D5-92E997959E5C}"/>
          </ac:spMkLst>
        </pc:spChg>
        <pc:spChg chg="mod">
          <ac:chgData name="Xin Zhang (FA Talent)" userId="474f572f-8271-4f60-858e-cee871e0aec6" providerId="ADAL" clId="{82FA2526-2325-487C-9F25-B0C9B387758D}" dt="2021-09-29T11:04:09.722" v="13066" actId="947"/>
          <ac:spMkLst>
            <pc:docMk/>
            <pc:sldMk cId="1971716416" sldId="282"/>
            <ac:spMk id="74" creationId="{7D141A80-19CD-4426-9335-50453765102C}"/>
          </ac:spMkLst>
        </pc:spChg>
        <pc:grpChg chg="add del mod">
          <ac:chgData name="Xin Zhang (FA Talent)" userId="474f572f-8271-4f60-858e-cee871e0aec6" providerId="ADAL" clId="{82FA2526-2325-487C-9F25-B0C9B387758D}" dt="2021-09-24T07:49:24.305" v="5220" actId="165"/>
          <ac:grpSpMkLst>
            <pc:docMk/>
            <pc:sldMk cId="1971716416" sldId="282"/>
            <ac:grpSpMk id="2" creationId="{948B451E-3198-4F10-8C7D-F961F534CD03}"/>
          </ac:grpSpMkLst>
        </pc:grpChg>
        <pc:grpChg chg="add del mod">
          <ac:chgData name="Xin Zhang (FA Talent)" userId="474f572f-8271-4f60-858e-cee871e0aec6" providerId="ADAL" clId="{82FA2526-2325-487C-9F25-B0C9B387758D}" dt="2021-09-24T08:22:54.541" v="6211" actId="165"/>
          <ac:grpSpMkLst>
            <pc:docMk/>
            <pc:sldMk cId="1971716416" sldId="282"/>
            <ac:grpSpMk id="3" creationId="{A226D79F-8152-490F-B1C2-EAF85BF0C242}"/>
          </ac:grpSpMkLst>
        </pc:grpChg>
        <pc:grpChg chg="add del mod">
          <ac:chgData name="Xin Zhang (FA Talent)" userId="474f572f-8271-4f60-858e-cee871e0aec6" providerId="ADAL" clId="{82FA2526-2325-487C-9F25-B0C9B387758D}" dt="2021-09-24T07:49:42.301" v="5223" actId="478"/>
          <ac:grpSpMkLst>
            <pc:docMk/>
            <pc:sldMk cId="1971716416" sldId="282"/>
            <ac:grpSpMk id="8" creationId="{61DAC56D-399D-4FDD-B714-E69B29058C86}"/>
          </ac:grpSpMkLst>
        </pc:grpChg>
        <pc:grpChg chg="add del mod">
          <ac:chgData name="Xin Zhang (FA Talent)" userId="474f572f-8271-4f60-858e-cee871e0aec6" providerId="ADAL" clId="{82FA2526-2325-487C-9F25-B0C9B387758D}" dt="2021-09-24T08:05:33.735" v="5676" actId="21"/>
          <ac:grpSpMkLst>
            <pc:docMk/>
            <pc:sldMk cId="1971716416" sldId="282"/>
            <ac:grpSpMk id="11" creationId="{E556CC1D-B468-44B6-8C8D-B6734ABB5159}"/>
          </ac:grpSpMkLst>
        </pc:grpChg>
        <pc:grpChg chg="mod">
          <ac:chgData name="Xin Zhang (FA Talent)" userId="474f572f-8271-4f60-858e-cee871e0aec6" providerId="ADAL" clId="{82FA2526-2325-487C-9F25-B0C9B387758D}" dt="2021-09-24T08:05:26.123" v="5674"/>
          <ac:grpSpMkLst>
            <pc:docMk/>
            <pc:sldMk cId="1971716416" sldId="282"/>
            <ac:grpSpMk id="12" creationId="{70DAB378-08E6-4D42-BC52-96BE626749CF}"/>
          </ac:grpSpMkLst>
        </pc:grpChg>
        <pc:grpChg chg="mod">
          <ac:chgData name="Xin Zhang (FA Talent)" userId="474f572f-8271-4f60-858e-cee871e0aec6" providerId="ADAL" clId="{82FA2526-2325-487C-9F25-B0C9B387758D}" dt="2021-09-24T08:05:26.123" v="5674"/>
          <ac:grpSpMkLst>
            <pc:docMk/>
            <pc:sldMk cId="1971716416" sldId="282"/>
            <ac:grpSpMk id="16" creationId="{A1F746B8-83DC-40DD-94D0-6EBAC11F0745}"/>
          </ac:grpSpMkLst>
        </pc:grpChg>
        <pc:grpChg chg="add mod topLvl">
          <ac:chgData name="Xin Zhang (FA Talent)" userId="474f572f-8271-4f60-858e-cee871e0aec6" providerId="ADAL" clId="{82FA2526-2325-487C-9F25-B0C9B387758D}" dt="2021-09-24T08:42:25.924" v="6637" actId="1076"/>
          <ac:grpSpMkLst>
            <pc:docMk/>
            <pc:sldMk cId="1971716416" sldId="282"/>
            <ac:grpSpMk id="26" creationId="{9C50201A-CD53-4660-A790-ECF8BC381B90}"/>
          </ac:grpSpMkLst>
        </pc:grpChg>
        <pc:grpChg chg="add mod topLvl">
          <ac:chgData name="Xin Zhang (FA Talent)" userId="474f572f-8271-4f60-858e-cee871e0aec6" providerId="ADAL" clId="{82FA2526-2325-487C-9F25-B0C9B387758D}" dt="2021-09-24T08:42:25.924" v="6637" actId="1076"/>
          <ac:grpSpMkLst>
            <pc:docMk/>
            <pc:sldMk cId="1971716416" sldId="282"/>
            <ac:grpSpMk id="29" creationId="{441AAF39-CC46-43C2-B317-8BD2CB184F2A}"/>
          </ac:grpSpMkLst>
        </pc:grpChg>
        <pc:grpChg chg="add mod topLvl">
          <ac:chgData name="Xin Zhang (FA Talent)" userId="474f572f-8271-4f60-858e-cee871e0aec6" providerId="ADAL" clId="{82FA2526-2325-487C-9F25-B0C9B387758D}" dt="2021-09-24T08:42:25.924" v="6637" actId="1076"/>
          <ac:grpSpMkLst>
            <pc:docMk/>
            <pc:sldMk cId="1971716416" sldId="282"/>
            <ac:grpSpMk id="32" creationId="{B7646C82-BF45-42CB-B288-CFC30FCC0340}"/>
          </ac:grpSpMkLst>
        </pc:grpChg>
        <pc:picChg chg="add mod">
          <ac:chgData name="Xin Zhang (FA Talent)" userId="474f572f-8271-4f60-858e-cee871e0aec6" providerId="ADAL" clId="{82FA2526-2325-487C-9F25-B0C9B387758D}" dt="2021-09-24T07:49:10.866" v="5214" actId="571"/>
          <ac:picMkLst>
            <pc:docMk/>
            <pc:sldMk cId="1971716416" sldId="282"/>
            <ac:picMk id="5" creationId="{531A9F65-7B47-48EA-A773-A812DD638862}"/>
          </ac:picMkLst>
        </pc:picChg>
        <pc:picChg chg="add mod topLvl">
          <ac:chgData name="Xin Zhang (FA Talent)" userId="474f572f-8271-4f60-858e-cee871e0aec6" providerId="ADAL" clId="{82FA2526-2325-487C-9F25-B0C9B387758D}" dt="2021-09-24T08:42:31.237" v="6640" actId="1076"/>
          <ac:picMkLst>
            <pc:docMk/>
            <pc:sldMk cId="1971716416" sldId="282"/>
            <ac:picMk id="6" creationId="{6D827FA0-EE6A-4302-B788-A69417B2156C}"/>
          </ac:picMkLst>
        </pc:picChg>
        <pc:picChg chg="mod topLvl modCrop">
          <ac:chgData name="Xin Zhang (FA Talent)" userId="474f572f-8271-4f60-858e-cee871e0aec6" providerId="ADAL" clId="{82FA2526-2325-487C-9F25-B0C9B387758D}" dt="2021-09-24T08:42:31.237" v="6640" actId="1076"/>
          <ac:picMkLst>
            <pc:docMk/>
            <pc:sldMk cId="1971716416" sldId="282"/>
            <ac:picMk id="17" creationId="{C0892933-5902-4D86-BAAD-F984B2149677}"/>
          </ac:picMkLst>
        </pc:picChg>
      </pc:sldChg>
      <pc:sldChg chg="addSp delSp modSp new del">
        <pc:chgData name="Xin Zhang (FA Talent)" userId="474f572f-8271-4f60-858e-cee871e0aec6" providerId="ADAL" clId="{82FA2526-2325-487C-9F25-B0C9B387758D}" dt="2021-09-24T07:50:44.414" v="5227" actId="680"/>
        <pc:sldMkLst>
          <pc:docMk/>
          <pc:sldMk cId="1002401939" sldId="283"/>
        </pc:sldMkLst>
        <pc:spChg chg="add del mod">
          <ac:chgData name="Xin Zhang (FA Talent)" userId="474f572f-8271-4f60-858e-cee871e0aec6" providerId="ADAL" clId="{82FA2526-2325-487C-9F25-B0C9B387758D}" dt="2021-09-24T07:50:42.406" v="5226"/>
          <ac:spMkLst>
            <pc:docMk/>
            <pc:sldMk cId="1002401939" sldId="283"/>
            <ac:spMk id="4" creationId="{02A5B36B-32BF-4C94-BD87-AF2DD4C7E2E1}"/>
          </ac:spMkLst>
        </pc:spChg>
        <pc:spChg chg="add del mod">
          <ac:chgData name="Xin Zhang (FA Talent)" userId="474f572f-8271-4f60-858e-cee871e0aec6" providerId="ADAL" clId="{82FA2526-2325-487C-9F25-B0C9B387758D}" dt="2021-09-24T07:50:42.406" v="5226"/>
          <ac:spMkLst>
            <pc:docMk/>
            <pc:sldMk cId="1002401939" sldId="283"/>
            <ac:spMk id="5" creationId="{3DDA7829-026F-471C-92A9-76A068B3C0B2}"/>
          </ac:spMkLst>
        </pc:spChg>
        <pc:spChg chg="add del mod">
          <ac:chgData name="Xin Zhang (FA Talent)" userId="474f572f-8271-4f60-858e-cee871e0aec6" providerId="ADAL" clId="{82FA2526-2325-487C-9F25-B0C9B387758D}" dt="2021-09-24T07:50:42.406" v="5226"/>
          <ac:spMkLst>
            <pc:docMk/>
            <pc:sldMk cId="1002401939" sldId="283"/>
            <ac:spMk id="6" creationId="{BE774223-04DF-4963-B7A3-E8956EC97C6A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11" creationId="{59541A82-6648-4150-8AAD-289CC3E4FA87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12" creationId="{B9D1F76E-AA5B-432B-825E-67B4ED7F35EB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13" creationId="{DAE49169-AB58-466F-B670-85DBC2CA0D94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14" creationId="{4198F9B6-232C-4E7C-9D67-B56B4C480580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16" creationId="{F53AD5D1-922A-4A5F-92CB-41DC621CEF6B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17" creationId="{0959A76A-C5DC-464B-BE00-B650F944D6D3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18" creationId="{A84B7824-075E-452E-86EB-0547A3AD2C4E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19" creationId="{CE1F1B0F-8C8F-4C04-8275-6C4F25C7DE4C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21" creationId="{F4884201-D6FE-4A36-B74D-962D3CB40230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22" creationId="{8E367AFD-C79F-42D9-9074-5A74575358FF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23" creationId="{D5B3B1E5-8892-43E8-810D-07CD1E4F90F0}"/>
          </ac:spMkLst>
        </pc:spChg>
        <pc:spChg chg="mod">
          <ac:chgData name="Xin Zhang (FA Talent)" userId="474f572f-8271-4f60-858e-cee871e0aec6" providerId="ADAL" clId="{82FA2526-2325-487C-9F25-B0C9B387758D}" dt="2021-09-24T07:50:38.257" v="5225"/>
          <ac:spMkLst>
            <pc:docMk/>
            <pc:sldMk cId="1002401939" sldId="283"/>
            <ac:spMk id="24" creationId="{25339627-06A9-4A5A-B5D8-329F4D547D8E}"/>
          </ac:spMkLst>
        </pc:spChg>
        <pc:spChg chg="add del mod">
          <ac:chgData name="Xin Zhang (FA Talent)" userId="474f572f-8271-4f60-858e-cee871e0aec6" providerId="ADAL" clId="{82FA2526-2325-487C-9F25-B0C9B387758D}" dt="2021-09-24T07:50:42.406" v="5226"/>
          <ac:spMkLst>
            <pc:docMk/>
            <pc:sldMk cId="1002401939" sldId="283"/>
            <ac:spMk id="25" creationId="{D050C200-1207-4A5C-B1F7-03A58652471E}"/>
          </ac:spMkLst>
        </pc:spChg>
        <pc:spChg chg="add del mod">
          <ac:chgData name="Xin Zhang (FA Talent)" userId="474f572f-8271-4f60-858e-cee871e0aec6" providerId="ADAL" clId="{82FA2526-2325-487C-9F25-B0C9B387758D}" dt="2021-09-24T07:50:42.406" v="5226"/>
          <ac:spMkLst>
            <pc:docMk/>
            <pc:sldMk cId="1002401939" sldId="283"/>
            <ac:spMk id="26" creationId="{39CF254C-6985-4658-B7E4-D5469E3C0CDB}"/>
          </ac:spMkLst>
        </pc:spChg>
        <pc:spChg chg="add del mod">
          <ac:chgData name="Xin Zhang (FA Talent)" userId="474f572f-8271-4f60-858e-cee871e0aec6" providerId="ADAL" clId="{82FA2526-2325-487C-9F25-B0C9B387758D}" dt="2021-09-24T07:50:42.406" v="5226"/>
          <ac:spMkLst>
            <pc:docMk/>
            <pc:sldMk cId="1002401939" sldId="283"/>
            <ac:spMk id="27" creationId="{CE3FE26E-D11F-41EE-ABCB-5B7F6DC6C36C}"/>
          </ac:spMkLst>
        </pc:spChg>
        <pc:spChg chg="add del mod">
          <ac:chgData name="Xin Zhang (FA Talent)" userId="474f572f-8271-4f60-858e-cee871e0aec6" providerId="ADAL" clId="{82FA2526-2325-487C-9F25-B0C9B387758D}" dt="2021-09-24T07:50:42.406" v="5226"/>
          <ac:spMkLst>
            <pc:docMk/>
            <pc:sldMk cId="1002401939" sldId="283"/>
            <ac:spMk id="28" creationId="{603F8D18-4C03-4C44-AEC3-6897597F676C}"/>
          </ac:spMkLst>
        </pc:spChg>
        <pc:spChg chg="add del mod">
          <ac:chgData name="Xin Zhang (FA Talent)" userId="474f572f-8271-4f60-858e-cee871e0aec6" providerId="ADAL" clId="{82FA2526-2325-487C-9F25-B0C9B387758D}" dt="2021-09-24T07:50:42.406" v="5226"/>
          <ac:spMkLst>
            <pc:docMk/>
            <pc:sldMk cId="1002401939" sldId="283"/>
            <ac:spMk id="29" creationId="{8E47825B-AF8B-4424-B801-22A33EFC0192}"/>
          </ac:spMkLst>
        </pc:spChg>
        <pc:spChg chg="add del mod">
          <ac:chgData name="Xin Zhang (FA Talent)" userId="474f572f-8271-4f60-858e-cee871e0aec6" providerId="ADAL" clId="{82FA2526-2325-487C-9F25-B0C9B387758D}" dt="2021-09-24T07:50:42.406" v="5226"/>
          <ac:spMkLst>
            <pc:docMk/>
            <pc:sldMk cId="1002401939" sldId="283"/>
            <ac:spMk id="30" creationId="{6395AB33-F067-432B-B49D-86D3CCF33393}"/>
          </ac:spMkLst>
        </pc:spChg>
        <pc:grpChg chg="add del mod">
          <ac:chgData name="Xin Zhang (FA Talent)" userId="474f572f-8271-4f60-858e-cee871e0aec6" providerId="ADAL" clId="{82FA2526-2325-487C-9F25-B0C9B387758D}" dt="2021-09-24T07:50:42.406" v="5226"/>
          <ac:grpSpMkLst>
            <pc:docMk/>
            <pc:sldMk cId="1002401939" sldId="283"/>
            <ac:grpSpMk id="10" creationId="{6911C5EF-D5A8-4E63-915E-9B51E9D37379}"/>
          </ac:grpSpMkLst>
        </pc:grpChg>
        <pc:grpChg chg="add del mod">
          <ac:chgData name="Xin Zhang (FA Talent)" userId="474f572f-8271-4f60-858e-cee871e0aec6" providerId="ADAL" clId="{82FA2526-2325-487C-9F25-B0C9B387758D}" dt="2021-09-24T07:50:42.406" v="5226"/>
          <ac:grpSpMkLst>
            <pc:docMk/>
            <pc:sldMk cId="1002401939" sldId="283"/>
            <ac:grpSpMk id="15" creationId="{8013ADAF-BCDD-4094-983C-5820F8919FD7}"/>
          </ac:grpSpMkLst>
        </pc:grpChg>
        <pc:grpChg chg="add del mod">
          <ac:chgData name="Xin Zhang (FA Talent)" userId="474f572f-8271-4f60-858e-cee871e0aec6" providerId="ADAL" clId="{82FA2526-2325-487C-9F25-B0C9B387758D}" dt="2021-09-24T07:50:42.406" v="5226"/>
          <ac:grpSpMkLst>
            <pc:docMk/>
            <pc:sldMk cId="1002401939" sldId="283"/>
            <ac:grpSpMk id="20" creationId="{AC8F3041-FE6C-4430-9B2D-80D2ED4FA1F8}"/>
          </ac:grpSpMkLst>
        </pc:grpChg>
        <pc:picChg chg="add del mod">
          <ac:chgData name="Xin Zhang (FA Talent)" userId="474f572f-8271-4f60-858e-cee871e0aec6" providerId="ADAL" clId="{82FA2526-2325-487C-9F25-B0C9B387758D}" dt="2021-09-24T07:50:42.406" v="5226"/>
          <ac:picMkLst>
            <pc:docMk/>
            <pc:sldMk cId="1002401939" sldId="283"/>
            <ac:picMk id="34" creationId="{513B655D-A09C-43D5-90FD-1E4D093E43CA}"/>
          </ac:picMkLst>
        </pc:picChg>
        <pc:picChg chg="add del mod">
          <ac:chgData name="Xin Zhang (FA Talent)" userId="474f572f-8271-4f60-858e-cee871e0aec6" providerId="ADAL" clId="{82FA2526-2325-487C-9F25-B0C9B387758D}" dt="2021-09-24T07:50:42.406" v="5226"/>
          <ac:picMkLst>
            <pc:docMk/>
            <pc:sldMk cId="1002401939" sldId="283"/>
            <ac:picMk id="35" creationId="{B24308BD-2A02-4185-9826-57D59CD055F5}"/>
          </ac:picMkLst>
        </pc:picChg>
        <pc:picChg chg="add del mod">
          <ac:chgData name="Xin Zhang (FA Talent)" userId="474f572f-8271-4f60-858e-cee871e0aec6" providerId="ADAL" clId="{82FA2526-2325-487C-9F25-B0C9B387758D}" dt="2021-09-24T07:50:42.406" v="5226"/>
          <ac:picMkLst>
            <pc:docMk/>
            <pc:sldMk cId="1002401939" sldId="283"/>
            <ac:picMk id="36" creationId="{1176AFB4-F954-4019-BA45-1A81B0A6997D}"/>
          </ac:picMkLst>
        </pc:picChg>
        <pc:cxnChg chg="add del mod">
          <ac:chgData name="Xin Zhang (FA Talent)" userId="474f572f-8271-4f60-858e-cee871e0aec6" providerId="ADAL" clId="{82FA2526-2325-487C-9F25-B0C9B387758D}" dt="2021-09-24T07:50:42.406" v="5226"/>
          <ac:cxnSpMkLst>
            <pc:docMk/>
            <pc:sldMk cId="1002401939" sldId="283"/>
            <ac:cxnSpMk id="7" creationId="{A3332346-878D-49FE-9240-706A12D9D753}"/>
          </ac:cxnSpMkLst>
        </pc:cxnChg>
        <pc:cxnChg chg="add del mod">
          <ac:chgData name="Xin Zhang (FA Talent)" userId="474f572f-8271-4f60-858e-cee871e0aec6" providerId="ADAL" clId="{82FA2526-2325-487C-9F25-B0C9B387758D}" dt="2021-09-24T07:50:42.406" v="5226"/>
          <ac:cxnSpMkLst>
            <pc:docMk/>
            <pc:sldMk cId="1002401939" sldId="283"/>
            <ac:cxnSpMk id="8" creationId="{63ADC545-4D9C-41BB-A6A6-DF1A5D4782E0}"/>
          </ac:cxnSpMkLst>
        </pc:cxnChg>
        <pc:cxnChg chg="add del mod">
          <ac:chgData name="Xin Zhang (FA Talent)" userId="474f572f-8271-4f60-858e-cee871e0aec6" providerId="ADAL" clId="{82FA2526-2325-487C-9F25-B0C9B387758D}" dt="2021-09-24T07:50:42.406" v="5226"/>
          <ac:cxnSpMkLst>
            <pc:docMk/>
            <pc:sldMk cId="1002401939" sldId="283"/>
            <ac:cxnSpMk id="9" creationId="{85D9EE77-3B8F-4489-A3FB-146F3F70ABD2}"/>
          </ac:cxnSpMkLst>
        </pc:cxnChg>
        <pc:cxnChg chg="add del mod">
          <ac:chgData name="Xin Zhang (FA Talent)" userId="474f572f-8271-4f60-858e-cee871e0aec6" providerId="ADAL" clId="{82FA2526-2325-487C-9F25-B0C9B387758D}" dt="2021-09-24T07:50:42.406" v="5226"/>
          <ac:cxnSpMkLst>
            <pc:docMk/>
            <pc:sldMk cId="1002401939" sldId="283"/>
            <ac:cxnSpMk id="31" creationId="{DB55ED39-2E82-4664-9895-564FC4F0D5E6}"/>
          </ac:cxnSpMkLst>
        </pc:cxnChg>
        <pc:cxnChg chg="add del mod">
          <ac:chgData name="Xin Zhang (FA Talent)" userId="474f572f-8271-4f60-858e-cee871e0aec6" providerId="ADAL" clId="{82FA2526-2325-487C-9F25-B0C9B387758D}" dt="2021-09-24T07:50:42.406" v="5226"/>
          <ac:cxnSpMkLst>
            <pc:docMk/>
            <pc:sldMk cId="1002401939" sldId="283"/>
            <ac:cxnSpMk id="32" creationId="{54CC416D-6A01-43C2-BE84-6924F1AFC6DE}"/>
          </ac:cxnSpMkLst>
        </pc:cxnChg>
        <pc:cxnChg chg="add del mod">
          <ac:chgData name="Xin Zhang (FA Talent)" userId="474f572f-8271-4f60-858e-cee871e0aec6" providerId="ADAL" clId="{82FA2526-2325-487C-9F25-B0C9B387758D}" dt="2021-09-24T07:50:42.406" v="5226"/>
          <ac:cxnSpMkLst>
            <pc:docMk/>
            <pc:sldMk cId="1002401939" sldId="283"/>
            <ac:cxnSpMk id="33" creationId="{7B49518C-4991-4F84-A635-8AFBB70C92E8}"/>
          </ac:cxnSpMkLst>
        </pc:cxnChg>
      </pc:sldChg>
      <pc:sldChg chg="addSp delSp modSp add mod ord modTransition modClrScheme chgLayout">
        <pc:chgData name="Xin Zhang (FA Talent)" userId="474f572f-8271-4f60-858e-cee871e0aec6" providerId="ADAL" clId="{82FA2526-2325-487C-9F25-B0C9B387758D}" dt="2021-09-29T11:09:38.823" v="15643" actId="113"/>
        <pc:sldMkLst>
          <pc:docMk/>
          <pc:sldMk cId="2562037669" sldId="283"/>
        </pc:sldMkLst>
        <pc:spChg chg="add del mod">
          <ac:chgData name="Xin Zhang (FA Talent)" userId="474f572f-8271-4f60-858e-cee871e0aec6" providerId="ADAL" clId="{82FA2526-2325-487C-9F25-B0C9B387758D}" dt="2021-09-24T07:53:31.190" v="5422" actId="478"/>
          <ac:spMkLst>
            <pc:docMk/>
            <pc:sldMk cId="2562037669" sldId="283"/>
            <ac:spMk id="7" creationId="{5A345A60-9CE7-49B4-9679-88EB712E9806}"/>
          </ac:spMkLst>
        </pc:spChg>
        <pc:spChg chg="add del mod">
          <ac:chgData name="Xin Zhang (FA Talent)" userId="474f572f-8271-4f60-858e-cee871e0aec6" providerId="ADAL" clId="{82FA2526-2325-487C-9F25-B0C9B387758D}" dt="2021-09-24T07:53:31.190" v="5422" actId="478"/>
          <ac:spMkLst>
            <pc:docMk/>
            <pc:sldMk cId="2562037669" sldId="283"/>
            <ac:spMk id="8" creationId="{B34BD40A-1B76-4E6F-8376-995ECCDC889B}"/>
          </ac:spMkLst>
        </pc:spChg>
        <pc:spChg chg="add del mod">
          <ac:chgData name="Xin Zhang (FA Talent)" userId="474f572f-8271-4f60-858e-cee871e0aec6" providerId="ADAL" clId="{82FA2526-2325-487C-9F25-B0C9B387758D}" dt="2021-09-24T07:53:31.190" v="5422" actId="478"/>
          <ac:spMkLst>
            <pc:docMk/>
            <pc:sldMk cId="2562037669" sldId="283"/>
            <ac:spMk id="9" creationId="{B4F93EA8-264C-4391-9801-1C750E374F17}"/>
          </ac:spMkLst>
        </pc:spChg>
        <pc:spChg chg="mod">
          <ac:chgData name="Xin Zhang (FA Talent)" userId="474f572f-8271-4f60-858e-cee871e0aec6" providerId="ADAL" clId="{82FA2526-2325-487C-9F25-B0C9B387758D}" dt="2021-09-24T07:50:52.757" v="5230"/>
          <ac:spMkLst>
            <pc:docMk/>
            <pc:sldMk cId="2562037669" sldId="283"/>
            <ac:spMk id="14" creationId="{4DB17DEF-7ED8-4BF1-BE7B-0F77C2986DEB}"/>
          </ac:spMkLst>
        </pc:spChg>
        <pc:spChg chg="mod">
          <ac:chgData name="Xin Zhang (FA Talent)" userId="474f572f-8271-4f60-858e-cee871e0aec6" providerId="ADAL" clId="{82FA2526-2325-487C-9F25-B0C9B387758D}" dt="2021-09-24T07:50:52.757" v="5230"/>
          <ac:spMkLst>
            <pc:docMk/>
            <pc:sldMk cId="2562037669" sldId="283"/>
            <ac:spMk id="15" creationId="{1DE3D500-279C-465C-A4B4-B62D7FC1DB2D}"/>
          </ac:spMkLst>
        </pc:spChg>
        <pc:spChg chg="mod">
          <ac:chgData name="Xin Zhang (FA Talent)" userId="474f572f-8271-4f60-858e-cee871e0aec6" providerId="ADAL" clId="{82FA2526-2325-487C-9F25-B0C9B387758D}" dt="2021-09-24T07:50:52.757" v="5230"/>
          <ac:spMkLst>
            <pc:docMk/>
            <pc:sldMk cId="2562037669" sldId="283"/>
            <ac:spMk id="16" creationId="{3558949A-FFBF-4E22-AB77-BFE8B3FE1FD2}"/>
          </ac:spMkLst>
        </pc:spChg>
        <pc:spChg chg="mod">
          <ac:chgData name="Xin Zhang (FA Talent)" userId="474f572f-8271-4f60-858e-cee871e0aec6" providerId="ADAL" clId="{82FA2526-2325-487C-9F25-B0C9B387758D}" dt="2021-09-24T07:50:52.757" v="5230"/>
          <ac:spMkLst>
            <pc:docMk/>
            <pc:sldMk cId="2562037669" sldId="283"/>
            <ac:spMk id="18" creationId="{A0B9A423-3740-4BFA-B633-44B64B733490}"/>
          </ac:spMkLst>
        </pc:spChg>
        <pc:spChg chg="mod">
          <ac:chgData name="Xin Zhang (FA Talent)" userId="474f572f-8271-4f60-858e-cee871e0aec6" providerId="ADAL" clId="{82FA2526-2325-487C-9F25-B0C9B387758D}" dt="2021-09-24T07:50:52.757" v="5230"/>
          <ac:spMkLst>
            <pc:docMk/>
            <pc:sldMk cId="2562037669" sldId="283"/>
            <ac:spMk id="20" creationId="{098FBA5A-D7DA-4B32-A3E6-65AA27028DF4}"/>
          </ac:spMkLst>
        </pc:spChg>
        <pc:spChg chg="mod">
          <ac:chgData name="Xin Zhang (FA Talent)" userId="474f572f-8271-4f60-858e-cee871e0aec6" providerId="ADAL" clId="{82FA2526-2325-487C-9F25-B0C9B387758D}" dt="2021-09-24T07:50:52.757" v="5230"/>
          <ac:spMkLst>
            <pc:docMk/>
            <pc:sldMk cId="2562037669" sldId="283"/>
            <ac:spMk id="21" creationId="{5F394033-DDD3-47C4-A6A7-538BA4181D45}"/>
          </ac:spMkLst>
        </pc:spChg>
        <pc:spChg chg="mod">
          <ac:chgData name="Xin Zhang (FA Talent)" userId="474f572f-8271-4f60-858e-cee871e0aec6" providerId="ADAL" clId="{82FA2526-2325-487C-9F25-B0C9B387758D}" dt="2021-09-24T07:50:52.757" v="5230"/>
          <ac:spMkLst>
            <pc:docMk/>
            <pc:sldMk cId="2562037669" sldId="283"/>
            <ac:spMk id="22" creationId="{379258FC-01CF-4C32-9D70-8817CD175F88}"/>
          </ac:spMkLst>
        </pc:spChg>
        <pc:spChg chg="mod">
          <ac:chgData name="Xin Zhang (FA Talent)" userId="474f572f-8271-4f60-858e-cee871e0aec6" providerId="ADAL" clId="{82FA2526-2325-487C-9F25-B0C9B387758D}" dt="2021-09-24T07:50:52.757" v="5230"/>
          <ac:spMkLst>
            <pc:docMk/>
            <pc:sldMk cId="2562037669" sldId="283"/>
            <ac:spMk id="23" creationId="{D665616D-EBFA-4121-98E0-A18906192623}"/>
          </ac:spMkLst>
        </pc:spChg>
        <pc:spChg chg="mod">
          <ac:chgData name="Xin Zhang (FA Talent)" userId="474f572f-8271-4f60-858e-cee871e0aec6" providerId="ADAL" clId="{82FA2526-2325-487C-9F25-B0C9B387758D}" dt="2021-09-24T07:51:35.363" v="5391"/>
          <ac:spMkLst>
            <pc:docMk/>
            <pc:sldMk cId="2562037669" sldId="283"/>
            <ac:spMk id="25" creationId="{D17C3B5F-AE10-49AD-BADD-40C8D05B6929}"/>
          </ac:spMkLst>
        </pc:spChg>
        <pc:spChg chg="mod">
          <ac:chgData name="Xin Zhang (FA Talent)" userId="474f572f-8271-4f60-858e-cee871e0aec6" providerId="ADAL" clId="{82FA2526-2325-487C-9F25-B0C9B387758D}" dt="2021-09-24T07:51:35.363" v="5391"/>
          <ac:spMkLst>
            <pc:docMk/>
            <pc:sldMk cId="2562037669" sldId="283"/>
            <ac:spMk id="26" creationId="{A9DB993B-1E8F-48DC-A108-2DB093DC84EB}"/>
          </ac:spMkLst>
        </pc:spChg>
        <pc:spChg chg="mod">
          <ac:chgData name="Xin Zhang (FA Talent)" userId="474f572f-8271-4f60-858e-cee871e0aec6" providerId="ADAL" clId="{82FA2526-2325-487C-9F25-B0C9B387758D}" dt="2021-09-24T07:51:35.363" v="5391"/>
          <ac:spMkLst>
            <pc:docMk/>
            <pc:sldMk cId="2562037669" sldId="283"/>
            <ac:spMk id="27" creationId="{955FC0EA-8232-4F02-9EFC-E573E721CA2E}"/>
          </ac:spMkLst>
        </pc:spChg>
        <pc:spChg chg="mod">
          <ac:chgData name="Xin Zhang (FA Talent)" userId="474f572f-8271-4f60-858e-cee871e0aec6" providerId="ADAL" clId="{82FA2526-2325-487C-9F25-B0C9B387758D}" dt="2021-09-24T07:51:35.363" v="5391"/>
          <ac:spMkLst>
            <pc:docMk/>
            <pc:sldMk cId="2562037669" sldId="283"/>
            <ac:spMk id="28" creationId="{C2593245-3AF6-4EDB-806B-80B688A3F6B4}"/>
          </ac:spMkLst>
        </pc:spChg>
        <pc:spChg chg="add mod">
          <ac:chgData name="Xin Zhang (FA Talent)" userId="474f572f-8271-4f60-858e-cee871e0aec6" providerId="ADAL" clId="{82FA2526-2325-487C-9F25-B0C9B387758D}" dt="2021-09-29T11:09:38.823" v="15643" actId="113"/>
          <ac:spMkLst>
            <pc:docMk/>
            <pc:sldMk cId="2562037669" sldId="283"/>
            <ac:spMk id="29" creationId="{9AE6B222-EF1B-4715-8942-59FF1D7A1C30}"/>
          </ac:spMkLst>
        </pc:spChg>
        <pc:spChg chg="add del mod">
          <ac:chgData name="Xin Zhang (FA Talent)" userId="474f572f-8271-4f60-858e-cee871e0aec6" providerId="ADAL" clId="{82FA2526-2325-487C-9F25-B0C9B387758D}" dt="2021-09-24T07:52:28.416" v="5408" actId="478"/>
          <ac:spMkLst>
            <pc:docMk/>
            <pc:sldMk cId="2562037669" sldId="283"/>
            <ac:spMk id="30" creationId="{C0956E6A-7E44-4906-B53C-0192F6900DD3}"/>
          </ac:spMkLst>
        </pc:spChg>
        <pc:spChg chg="add mod topLvl">
          <ac:chgData name="Xin Zhang (FA Talent)" userId="474f572f-8271-4f60-858e-cee871e0aec6" providerId="ADAL" clId="{82FA2526-2325-487C-9F25-B0C9B387758D}" dt="2021-09-29T11:09:38.823" v="15643" actId="113"/>
          <ac:spMkLst>
            <pc:docMk/>
            <pc:sldMk cId="2562037669" sldId="283"/>
            <ac:spMk id="31" creationId="{380CA3FF-7BF7-4263-B61F-1D32B8BCC59F}"/>
          </ac:spMkLst>
        </pc:spChg>
        <pc:spChg chg="add mod topLvl">
          <ac:chgData name="Xin Zhang (FA Talent)" userId="474f572f-8271-4f60-858e-cee871e0aec6" providerId="ADAL" clId="{82FA2526-2325-487C-9F25-B0C9B387758D}" dt="2021-09-29T11:09:38.823" v="15643" actId="113"/>
          <ac:spMkLst>
            <pc:docMk/>
            <pc:sldMk cId="2562037669" sldId="283"/>
            <ac:spMk id="32" creationId="{267BDEDE-6A15-41C1-8F69-8DB3F5AE35FB}"/>
          </ac:spMkLst>
        </pc:spChg>
        <pc:spChg chg="add del mod topLvl">
          <ac:chgData name="Xin Zhang (FA Talent)" userId="474f572f-8271-4f60-858e-cee871e0aec6" providerId="ADAL" clId="{82FA2526-2325-487C-9F25-B0C9B387758D}" dt="2021-09-24T07:52:28.416" v="5408" actId="478"/>
          <ac:spMkLst>
            <pc:docMk/>
            <pc:sldMk cId="2562037669" sldId="283"/>
            <ac:spMk id="33" creationId="{061FC0AD-45FE-4972-8B3B-0958645C767F}"/>
          </ac:spMkLst>
        </pc:spChg>
        <pc:spChg chg="add del mod topLvl">
          <ac:chgData name="Xin Zhang (FA Talent)" userId="474f572f-8271-4f60-858e-cee871e0aec6" providerId="ADAL" clId="{82FA2526-2325-487C-9F25-B0C9B387758D}" dt="2021-09-24T07:52:28.416" v="5408" actId="478"/>
          <ac:spMkLst>
            <pc:docMk/>
            <pc:sldMk cId="2562037669" sldId="283"/>
            <ac:spMk id="34" creationId="{9849A7F8-1C95-4742-A34A-07FB314318CF}"/>
          </ac:spMkLst>
        </pc:spChg>
        <pc:spChg chg="mod topLvl">
          <ac:chgData name="Xin Zhang (FA Talent)" userId="474f572f-8271-4f60-858e-cee871e0aec6" providerId="ADAL" clId="{82FA2526-2325-487C-9F25-B0C9B387758D}" dt="2021-09-29T11:04:09.820" v="13094" actId="947"/>
          <ac:spMkLst>
            <pc:docMk/>
            <pc:sldMk cId="2562037669" sldId="283"/>
            <ac:spMk id="42" creationId="{F433FB58-4B82-4E21-A767-199F1DB9AE70}"/>
          </ac:spMkLst>
        </pc:spChg>
        <pc:spChg chg="mod topLvl">
          <ac:chgData name="Xin Zhang (FA Talent)" userId="474f572f-8271-4f60-858e-cee871e0aec6" providerId="ADAL" clId="{82FA2526-2325-487C-9F25-B0C9B387758D}" dt="2021-09-29T11:04:09.872" v="13130" actId="947"/>
          <ac:spMkLst>
            <pc:docMk/>
            <pc:sldMk cId="2562037669" sldId="283"/>
            <ac:spMk id="43" creationId="{F757E9CA-963E-4ED8-9926-BCCD2F065B1E}"/>
          </ac:spMkLst>
        </pc:spChg>
        <pc:spChg chg="mod topLvl">
          <ac:chgData name="Xin Zhang (FA Talent)" userId="474f572f-8271-4f60-858e-cee871e0aec6" providerId="ADAL" clId="{82FA2526-2325-487C-9F25-B0C9B387758D}" dt="2021-09-29T11:04:09.895" v="13141" actId="947"/>
          <ac:spMkLst>
            <pc:docMk/>
            <pc:sldMk cId="2562037669" sldId="283"/>
            <ac:spMk id="44" creationId="{D1DBBABC-E23B-4561-A8E2-24F4174141FC}"/>
          </ac:spMkLst>
        </pc:spChg>
        <pc:spChg chg="mod topLvl">
          <ac:chgData name="Xin Zhang (FA Talent)" userId="474f572f-8271-4f60-858e-cee871e0aec6" providerId="ADAL" clId="{82FA2526-2325-487C-9F25-B0C9B387758D}" dt="2021-09-29T11:04:09.917" v="13152" actId="947"/>
          <ac:spMkLst>
            <pc:docMk/>
            <pc:sldMk cId="2562037669" sldId="283"/>
            <ac:spMk id="45" creationId="{5B40CF2C-2308-411E-9531-93A7F361699D}"/>
          </ac:spMkLst>
        </pc:spChg>
        <pc:spChg chg="mod topLvl">
          <ac:chgData name="Xin Zhang (FA Talent)" userId="474f572f-8271-4f60-858e-cee871e0aec6" providerId="ADAL" clId="{82FA2526-2325-487C-9F25-B0C9B387758D}" dt="2021-09-29T11:04:09.939" v="13163" actId="947"/>
          <ac:spMkLst>
            <pc:docMk/>
            <pc:sldMk cId="2562037669" sldId="283"/>
            <ac:spMk id="46" creationId="{A6C2A457-9623-4E4D-B1E4-D68BEEE49787}"/>
          </ac:spMkLst>
        </pc:spChg>
        <pc:spChg chg="mod topLvl">
          <ac:chgData name="Xin Zhang (FA Talent)" userId="474f572f-8271-4f60-858e-cee871e0aec6" providerId="ADAL" clId="{82FA2526-2325-487C-9F25-B0C9B387758D}" dt="2021-09-29T11:04:09.963" v="13175" actId="947"/>
          <ac:spMkLst>
            <pc:docMk/>
            <pc:sldMk cId="2562037669" sldId="283"/>
            <ac:spMk id="47" creationId="{DACB2896-FD23-4A19-B2D0-036459A8CB2C}"/>
          </ac:spMkLst>
        </pc:spChg>
        <pc:spChg chg="mod">
          <ac:chgData name="Xin Zhang (FA Talent)" userId="474f572f-8271-4f60-858e-cee871e0aec6" providerId="ADAL" clId="{82FA2526-2325-487C-9F25-B0C9B387758D}" dt="2021-09-29T11:04:09.838" v="13106" actId="947"/>
          <ac:spMkLst>
            <pc:docMk/>
            <pc:sldMk cId="2562037669" sldId="283"/>
            <ac:spMk id="49" creationId="{06377F9C-2012-4EC4-AF67-B2A9CCB91C27}"/>
          </ac:spMkLst>
        </pc:spChg>
        <pc:spChg chg="mod">
          <ac:chgData name="Xin Zhang (FA Talent)" userId="474f572f-8271-4f60-858e-cee871e0aec6" providerId="ADAL" clId="{82FA2526-2325-487C-9F25-B0C9B387758D}" dt="2021-09-29T11:04:09.879" v="13132" actId="947"/>
          <ac:spMkLst>
            <pc:docMk/>
            <pc:sldMk cId="2562037669" sldId="283"/>
            <ac:spMk id="50" creationId="{4BBD5666-2B54-472E-9716-40804BAFF478}"/>
          </ac:spMkLst>
        </pc:spChg>
        <pc:spChg chg="mod">
          <ac:chgData name="Xin Zhang (FA Talent)" userId="474f572f-8271-4f60-858e-cee871e0aec6" providerId="ADAL" clId="{82FA2526-2325-487C-9F25-B0C9B387758D}" dt="2021-09-29T11:04:09.903" v="13144" actId="947"/>
          <ac:spMkLst>
            <pc:docMk/>
            <pc:sldMk cId="2562037669" sldId="283"/>
            <ac:spMk id="51" creationId="{519652C0-CE1C-476E-96A6-E271F9216C42}"/>
          </ac:spMkLst>
        </pc:spChg>
        <pc:spChg chg="mod">
          <ac:chgData name="Xin Zhang (FA Talent)" userId="474f572f-8271-4f60-858e-cee871e0aec6" providerId="ADAL" clId="{82FA2526-2325-487C-9F25-B0C9B387758D}" dt="2021-09-29T11:04:09.927" v="13156" actId="947"/>
          <ac:spMkLst>
            <pc:docMk/>
            <pc:sldMk cId="2562037669" sldId="283"/>
            <ac:spMk id="52" creationId="{DE63E141-5004-4930-92FD-4E007E5303B1}"/>
          </ac:spMkLst>
        </pc:spChg>
        <pc:spChg chg="mod">
          <ac:chgData name="Xin Zhang (FA Talent)" userId="474f572f-8271-4f60-858e-cee871e0aec6" providerId="ADAL" clId="{82FA2526-2325-487C-9F25-B0C9B387758D}" dt="2021-09-29T11:04:09.950" v="13168" actId="947"/>
          <ac:spMkLst>
            <pc:docMk/>
            <pc:sldMk cId="2562037669" sldId="283"/>
            <ac:spMk id="53" creationId="{D8FE3C95-953D-4489-8B21-C3807FBF998B}"/>
          </ac:spMkLst>
        </pc:spChg>
        <pc:spChg chg="mod">
          <ac:chgData name="Xin Zhang (FA Talent)" userId="474f572f-8271-4f60-858e-cee871e0aec6" providerId="ADAL" clId="{82FA2526-2325-487C-9F25-B0C9B387758D}" dt="2021-09-29T11:04:09.975" v="13180" actId="947"/>
          <ac:spMkLst>
            <pc:docMk/>
            <pc:sldMk cId="2562037669" sldId="283"/>
            <ac:spMk id="54" creationId="{04C50255-749C-4EF5-8415-BF516E79C363}"/>
          </ac:spMkLst>
        </pc:spChg>
        <pc:spChg chg="mod">
          <ac:chgData name="Xin Zhang (FA Talent)" userId="474f572f-8271-4f60-858e-cee871e0aec6" providerId="ADAL" clId="{82FA2526-2325-487C-9F25-B0C9B387758D}" dt="2021-09-29T11:04:09.817" v="13092" actId="947"/>
          <ac:spMkLst>
            <pc:docMk/>
            <pc:sldMk cId="2562037669" sldId="283"/>
            <ac:spMk id="56" creationId="{97EE49B4-97C7-4653-BC4F-9F993A7868FA}"/>
          </ac:spMkLst>
        </pc:spChg>
        <pc:spChg chg="mod">
          <ac:chgData name="Xin Zhang (FA Talent)" userId="474f572f-8271-4f60-858e-cee871e0aec6" providerId="ADAL" clId="{82FA2526-2325-487C-9F25-B0C9B387758D}" dt="2021-09-29T11:04:09.870" v="13128" actId="947"/>
          <ac:spMkLst>
            <pc:docMk/>
            <pc:sldMk cId="2562037669" sldId="283"/>
            <ac:spMk id="57" creationId="{E1672770-23C6-4700-878C-78197B957F06}"/>
          </ac:spMkLst>
        </pc:spChg>
        <pc:spChg chg="mod">
          <ac:chgData name="Xin Zhang (FA Talent)" userId="474f572f-8271-4f60-858e-cee871e0aec6" providerId="ADAL" clId="{82FA2526-2325-487C-9F25-B0C9B387758D}" dt="2021-09-29T11:04:09.893" v="13139" actId="947"/>
          <ac:spMkLst>
            <pc:docMk/>
            <pc:sldMk cId="2562037669" sldId="283"/>
            <ac:spMk id="58" creationId="{1F890B6A-2F4E-4372-AF75-7DE7BCF54430}"/>
          </ac:spMkLst>
        </pc:spChg>
        <pc:spChg chg="mod">
          <ac:chgData name="Xin Zhang (FA Talent)" userId="474f572f-8271-4f60-858e-cee871e0aec6" providerId="ADAL" clId="{82FA2526-2325-487C-9F25-B0C9B387758D}" dt="2021-09-29T11:04:09.916" v="13151" actId="947"/>
          <ac:spMkLst>
            <pc:docMk/>
            <pc:sldMk cId="2562037669" sldId="283"/>
            <ac:spMk id="59" creationId="{8F9F2015-6FAE-44EE-891A-3AADDEF73B05}"/>
          </ac:spMkLst>
        </pc:spChg>
        <pc:spChg chg="mod">
          <ac:chgData name="Xin Zhang (FA Talent)" userId="474f572f-8271-4f60-858e-cee871e0aec6" providerId="ADAL" clId="{82FA2526-2325-487C-9F25-B0C9B387758D}" dt="2021-09-29T11:04:09.939" v="13164" actId="947"/>
          <ac:spMkLst>
            <pc:docMk/>
            <pc:sldMk cId="2562037669" sldId="283"/>
            <ac:spMk id="60" creationId="{BFE9907E-3F26-45C3-8BC0-5DBFB2FFBF6D}"/>
          </ac:spMkLst>
        </pc:spChg>
        <pc:spChg chg="mod">
          <ac:chgData name="Xin Zhang (FA Talent)" userId="474f572f-8271-4f60-858e-cee871e0aec6" providerId="ADAL" clId="{82FA2526-2325-487C-9F25-B0C9B387758D}" dt="2021-09-29T11:04:09.964" v="13176" actId="947"/>
          <ac:spMkLst>
            <pc:docMk/>
            <pc:sldMk cId="2562037669" sldId="283"/>
            <ac:spMk id="61" creationId="{9EBF2CE4-5D7E-4EA3-9121-7AB07A6DFF5A}"/>
          </ac:spMkLst>
        </pc:spChg>
        <pc:spChg chg="add mod">
          <ac:chgData name="Xin Zhang (FA Talent)" userId="474f572f-8271-4f60-858e-cee871e0aec6" providerId="ADAL" clId="{82FA2526-2325-487C-9F25-B0C9B387758D}" dt="2021-09-29T11:04:09.985" v="13184" actId="947"/>
          <ac:spMkLst>
            <pc:docMk/>
            <pc:sldMk cId="2562037669" sldId="283"/>
            <ac:spMk id="68" creationId="{6D53659E-8E36-47E1-8FD9-34890C4E68BA}"/>
          </ac:spMkLst>
        </pc:spChg>
        <pc:spChg chg="add mod">
          <ac:chgData name="Xin Zhang (FA Talent)" userId="474f572f-8271-4f60-858e-cee871e0aec6" providerId="ADAL" clId="{82FA2526-2325-487C-9F25-B0C9B387758D}" dt="2021-09-29T11:04:09.857" v="13118" actId="947"/>
          <ac:spMkLst>
            <pc:docMk/>
            <pc:sldMk cId="2562037669" sldId="283"/>
            <ac:spMk id="69" creationId="{08B23696-9D61-4CAB-9ED7-BDEA2F72B6DC}"/>
          </ac:spMkLst>
        </pc:spChg>
        <pc:spChg chg="add mod">
          <ac:chgData name="Xin Zhang (FA Talent)" userId="474f572f-8271-4f60-858e-cee871e0aec6" providerId="ADAL" clId="{82FA2526-2325-487C-9F25-B0C9B387758D}" dt="2021-09-29T11:04:09.863" v="13123" actId="947"/>
          <ac:spMkLst>
            <pc:docMk/>
            <pc:sldMk cId="2562037669" sldId="283"/>
            <ac:spMk id="70" creationId="{5DFEE1EE-A629-4216-8704-B74CB4D40A96}"/>
          </ac:spMkLst>
        </pc:spChg>
        <pc:spChg chg="mod ord">
          <ac:chgData name="Xin Zhang (FA Talent)" userId="474f572f-8271-4f60-858e-cee871e0aec6" providerId="ADAL" clId="{82FA2526-2325-487C-9F25-B0C9B387758D}" dt="2021-09-29T11:04:09.862" v="13122" actId="947"/>
          <ac:spMkLst>
            <pc:docMk/>
            <pc:sldMk cId="2562037669" sldId="283"/>
            <ac:spMk id="73" creationId="{1F66019B-81B9-45C4-95D5-92E997959E5C}"/>
          </ac:spMkLst>
        </pc:spChg>
        <pc:spChg chg="mod ord">
          <ac:chgData name="Xin Zhang (FA Talent)" userId="474f572f-8271-4f60-858e-cee871e0aec6" providerId="ADAL" clId="{82FA2526-2325-487C-9F25-B0C9B387758D}" dt="2021-09-29T11:04:09.765" v="13084" actId="947"/>
          <ac:spMkLst>
            <pc:docMk/>
            <pc:sldMk cId="2562037669" sldId="283"/>
            <ac:spMk id="74" creationId="{7D141A80-19CD-4426-9335-50453765102C}"/>
          </ac:spMkLst>
        </pc:spChg>
        <pc:grpChg chg="add del mod">
          <ac:chgData name="Xin Zhang (FA Talent)" userId="474f572f-8271-4f60-858e-cee871e0aec6" providerId="ADAL" clId="{82FA2526-2325-487C-9F25-B0C9B387758D}" dt="2021-09-24T07:52:05.738" v="5400" actId="165"/>
          <ac:grpSpMkLst>
            <pc:docMk/>
            <pc:sldMk cId="2562037669" sldId="283"/>
            <ac:grpSpMk id="2" creationId="{6D4B788B-C219-4878-949B-89AFC95AA656}"/>
          </ac:grpSpMkLst>
        </pc:grpChg>
        <pc:grpChg chg="add del mod">
          <ac:chgData name="Xin Zhang (FA Talent)" userId="474f572f-8271-4f60-858e-cee871e0aec6" providerId="ADAL" clId="{82FA2526-2325-487C-9F25-B0C9B387758D}" dt="2021-09-24T07:52:22.962" v="5407" actId="165"/>
          <ac:grpSpMkLst>
            <pc:docMk/>
            <pc:sldMk cId="2562037669" sldId="283"/>
            <ac:grpSpMk id="3" creationId="{58829ED8-C984-47FD-B984-4D360510FE4C}"/>
          </ac:grpSpMkLst>
        </pc:grpChg>
        <pc:grpChg chg="add del mod">
          <ac:chgData name="Xin Zhang (FA Talent)" userId="474f572f-8271-4f60-858e-cee871e0aec6" providerId="ADAL" clId="{82FA2526-2325-487C-9F25-B0C9B387758D}" dt="2021-09-24T07:52:22.962" v="5407" actId="165"/>
          <ac:grpSpMkLst>
            <pc:docMk/>
            <pc:sldMk cId="2562037669" sldId="283"/>
            <ac:grpSpMk id="4" creationId="{5479CD2B-0FF2-4907-9F7F-45623A557385}"/>
          </ac:grpSpMkLst>
        </pc:grpChg>
        <pc:grpChg chg="add del mod">
          <ac:chgData name="Xin Zhang (FA Talent)" userId="474f572f-8271-4f60-858e-cee871e0aec6" providerId="ADAL" clId="{82FA2526-2325-487C-9F25-B0C9B387758D}" dt="2021-09-24T07:51:38.809" v="5392" actId="478"/>
          <ac:grpSpMkLst>
            <pc:docMk/>
            <pc:sldMk cId="2562037669" sldId="283"/>
            <ac:grpSpMk id="13" creationId="{324AA299-3DF4-4B62-92AF-48D0333FABC8}"/>
          </ac:grpSpMkLst>
        </pc:grpChg>
        <pc:grpChg chg="add del mod">
          <ac:chgData name="Xin Zhang (FA Talent)" userId="474f572f-8271-4f60-858e-cee871e0aec6" providerId="ADAL" clId="{82FA2526-2325-487C-9F25-B0C9B387758D}" dt="2021-09-24T07:51:38.809" v="5392" actId="478"/>
          <ac:grpSpMkLst>
            <pc:docMk/>
            <pc:sldMk cId="2562037669" sldId="283"/>
            <ac:grpSpMk id="19" creationId="{B91E3BE9-A396-4EB4-9C4F-2232CFB3932D}"/>
          </ac:grpSpMkLst>
        </pc:grpChg>
        <pc:grpChg chg="add del mod ord">
          <ac:chgData name="Xin Zhang (FA Talent)" userId="474f572f-8271-4f60-858e-cee871e0aec6" providerId="ADAL" clId="{82FA2526-2325-487C-9F25-B0C9B387758D}" dt="2021-09-24T07:51:38.809" v="5392" actId="478"/>
          <ac:grpSpMkLst>
            <pc:docMk/>
            <pc:sldMk cId="2562037669" sldId="283"/>
            <ac:grpSpMk id="24" creationId="{5FD406E1-E57B-439F-A1B1-0C36E87D0EB9}"/>
          </ac:grpSpMkLst>
        </pc:grpChg>
        <pc:grpChg chg="add del mod ord">
          <ac:chgData name="Xin Zhang (FA Talent)" userId="474f572f-8271-4f60-858e-cee871e0aec6" providerId="ADAL" clId="{82FA2526-2325-487C-9F25-B0C9B387758D}" dt="2021-09-24T07:52:22.962" v="5407" actId="165"/>
          <ac:grpSpMkLst>
            <pc:docMk/>
            <pc:sldMk cId="2562037669" sldId="283"/>
            <ac:grpSpMk id="41" creationId="{106FFEB3-37DB-46AF-A6BF-10AD5CA09D1F}"/>
          </ac:grpSpMkLst>
        </pc:grpChg>
        <pc:grpChg chg="add mod topLvl">
          <ac:chgData name="Xin Zhang (FA Talent)" userId="474f572f-8271-4f60-858e-cee871e0aec6" providerId="ADAL" clId="{82FA2526-2325-487C-9F25-B0C9B387758D}" dt="2021-09-24T08:00:37.263" v="5605" actId="12788"/>
          <ac:grpSpMkLst>
            <pc:docMk/>
            <pc:sldMk cId="2562037669" sldId="283"/>
            <ac:grpSpMk id="48" creationId="{AC2570F3-CF9B-4924-8EE5-715A59E3EA99}"/>
          </ac:grpSpMkLst>
        </pc:grpChg>
        <pc:grpChg chg="add mod topLvl">
          <ac:chgData name="Xin Zhang (FA Talent)" userId="474f572f-8271-4f60-858e-cee871e0aec6" providerId="ADAL" clId="{82FA2526-2325-487C-9F25-B0C9B387758D}" dt="2021-09-24T08:00:43.202" v="5607" actId="12788"/>
          <ac:grpSpMkLst>
            <pc:docMk/>
            <pc:sldMk cId="2562037669" sldId="283"/>
            <ac:grpSpMk id="55" creationId="{C614FE21-3BA8-43FF-A7DF-295BD27AA760}"/>
          </ac:grpSpMkLst>
        </pc:grpChg>
        <pc:grpChg chg="add mod">
          <ac:chgData name="Xin Zhang (FA Talent)" userId="474f572f-8271-4f60-858e-cee871e0aec6" providerId="ADAL" clId="{82FA2526-2325-487C-9F25-B0C9B387758D}" dt="2021-09-24T09:27:19.353" v="7077" actId="164"/>
          <ac:grpSpMkLst>
            <pc:docMk/>
            <pc:sldMk cId="2562037669" sldId="283"/>
            <ac:grpSpMk id="62" creationId="{5AC8AE06-3CF6-4778-8263-80B8845EF2E8}"/>
          </ac:grpSpMkLst>
        </pc:grpChg>
        <pc:picChg chg="del">
          <ac:chgData name="Xin Zhang (FA Talent)" userId="474f572f-8271-4f60-858e-cee871e0aec6" providerId="ADAL" clId="{82FA2526-2325-487C-9F25-B0C9B387758D}" dt="2021-09-24T07:50:47.949" v="5229" actId="478"/>
          <ac:picMkLst>
            <pc:docMk/>
            <pc:sldMk cId="2562037669" sldId="283"/>
            <ac:picMk id="6" creationId="{6D827FA0-EE6A-4302-B788-A69417B2156C}"/>
          </ac:picMkLst>
        </pc:picChg>
        <pc:picChg chg="del">
          <ac:chgData name="Xin Zhang (FA Talent)" userId="474f572f-8271-4f60-858e-cee871e0aec6" providerId="ADAL" clId="{82FA2526-2325-487C-9F25-B0C9B387758D}" dt="2021-09-24T07:50:47.949" v="5229" actId="478"/>
          <ac:picMkLst>
            <pc:docMk/>
            <pc:sldMk cId="2562037669" sldId="283"/>
            <ac:picMk id="17" creationId="{C0892933-5902-4D86-BAAD-F984B2149677}"/>
          </ac:picMkLst>
        </pc:picChg>
        <pc:picChg chg="add del mod">
          <ac:chgData name="Xin Zhang (FA Talent)" userId="474f572f-8271-4f60-858e-cee871e0aec6" providerId="ADAL" clId="{82FA2526-2325-487C-9F25-B0C9B387758D}" dt="2021-09-24T07:51:09.606" v="5231" actId="478"/>
          <ac:picMkLst>
            <pc:docMk/>
            <pc:sldMk cId="2562037669" sldId="283"/>
            <ac:picMk id="38" creationId="{94CE3626-A874-4DF5-908A-19AF5A8E0C32}"/>
          </ac:picMkLst>
        </pc:picChg>
        <pc:picChg chg="add del mod">
          <ac:chgData name="Xin Zhang (FA Talent)" userId="474f572f-8271-4f60-858e-cee871e0aec6" providerId="ADAL" clId="{82FA2526-2325-487C-9F25-B0C9B387758D}" dt="2021-09-24T07:51:09.606" v="5231" actId="478"/>
          <ac:picMkLst>
            <pc:docMk/>
            <pc:sldMk cId="2562037669" sldId="283"/>
            <ac:picMk id="39" creationId="{EAA80DAC-E827-48C4-AE68-CD13CA743941}"/>
          </ac:picMkLst>
        </pc:picChg>
        <pc:picChg chg="add del mod">
          <ac:chgData name="Xin Zhang (FA Talent)" userId="474f572f-8271-4f60-858e-cee871e0aec6" providerId="ADAL" clId="{82FA2526-2325-487C-9F25-B0C9B387758D}" dt="2021-09-24T07:51:09.606" v="5231" actId="478"/>
          <ac:picMkLst>
            <pc:docMk/>
            <pc:sldMk cId="2562037669" sldId="283"/>
            <ac:picMk id="40" creationId="{0994430D-0D40-4008-BDB5-B19FF3E7B68D}"/>
          </ac:picMkLst>
        </pc:picChg>
        <pc:picChg chg="add del mod">
          <ac:chgData name="Xin Zhang (FA Talent)" userId="474f572f-8271-4f60-858e-cee871e0aec6" providerId="ADAL" clId="{82FA2526-2325-487C-9F25-B0C9B387758D}" dt="2021-09-24T07:54:30.366" v="5465" actId="478"/>
          <ac:picMkLst>
            <pc:docMk/>
            <pc:sldMk cId="2562037669" sldId="283"/>
            <ac:picMk id="63" creationId="{E6D35864-5D5C-4E87-891D-1C684B0C7A1F}"/>
          </ac:picMkLst>
        </pc:picChg>
        <pc:picChg chg="add del mod ord replST delST">
          <ac:chgData name="Xin Zhang (FA Talent)" userId="474f572f-8271-4f60-858e-cee871e0aec6" providerId="ADAL" clId="{82FA2526-2325-487C-9F25-B0C9B387758D}" dt="2021-09-24T07:54:29.782" v="5464" actId="478"/>
          <ac:picMkLst>
            <pc:docMk/>
            <pc:sldMk cId="2562037669" sldId="283"/>
            <ac:picMk id="64" creationId="{5DCBF02C-A7FE-4691-8E3F-129CA30CB787}"/>
          </ac:picMkLst>
        </pc:picChg>
        <pc:picChg chg="add mod ord replST delST modCrop">
          <ac:chgData name="Xin Zhang (FA Talent)" userId="474f572f-8271-4f60-858e-cee871e0aec6" providerId="ADAL" clId="{82FA2526-2325-487C-9F25-B0C9B387758D}" dt="2021-09-24T08:01:54.222" v="5632" actId="1036"/>
          <ac:picMkLst>
            <pc:docMk/>
            <pc:sldMk cId="2562037669" sldId="283"/>
            <ac:picMk id="65" creationId="{F3250E51-99BD-40F8-AB3B-2D29BE056D8B}"/>
          </ac:picMkLst>
        </pc:picChg>
        <pc:picChg chg="add mod ord replST delST modCrop">
          <ac:chgData name="Xin Zhang (FA Talent)" userId="474f572f-8271-4f60-858e-cee871e0aec6" providerId="ADAL" clId="{82FA2526-2325-487C-9F25-B0C9B387758D}" dt="2021-09-24T08:01:54.222" v="5632" actId="1036"/>
          <ac:picMkLst>
            <pc:docMk/>
            <pc:sldMk cId="2562037669" sldId="283"/>
            <ac:picMk id="66" creationId="{296AF795-A699-4C3A-8F62-0E011FF1293E}"/>
          </ac:picMkLst>
        </pc:picChg>
        <pc:picChg chg="add mod ord">
          <ac:chgData name="Xin Zhang (FA Talent)" userId="474f572f-8271-4f60-858e-cee871e0aec6" providerId="ADAL" clId="{82FA2526-2325-487C-9F25-B0C9B387758D}" dt="2021-09-24T08:01:54.222" v="5632" actId="1036"/>
          <ac:picMkLst>
            <pc:docMk/>
            <pc:sldMk cId="2562037669" sldId="283"/>
            <ac:picMk id="67" creationId="{05FA227F-A275-46B4-806D-AF19F454928A}"/>
          </ac:picMkLst>
        </pc:picChg>
        <pc:cxnChg chg="add mod">
          <ac:chgData name="Xin Zhang (FA Talent)" userId="474f572f-8271-4f60-858e-cee871e0aec6" providerId="ADAL" clId="{82FA2526-2325-487C-9F25-B0C9B387758D}" dt="2021-09-24T08:00:27.012" v="5600" actId="12788"/>
          <ac:cxnSpMkLst>
            <pc:docMk/>
            <pc:sldMk cId="2562037669" sldId="283"/>
            <ac:cxnSpMk id="10" creationId="{CA8005F2-2F9E-41C0-96BD-3F203AFA39C5}"/>
          </ac:cxnSpMkLst>
        </pc:cxnChg>
        <pc:cxnChg chg="add del mod topLvl">
          <ac:chgData name="Xin Zhang (FA Talent)" userId="474f572f-8271-4f60-858e-cee871e0aec6" providerId="ADAL" clId="{82FA2526-2325-487C-9F25-B0C9B387758D}" dt="2021-09-24T08:00:30.920" v="5601" actId="478"/>
          <ac:cxnSpMkLst>
            <pc:docMk/>
            <pc:sldMk cId="2562037669" sldId="283"/>
            <ac:cxnSpMk id="11" creationId="{ABA4E254-B043-4254-8A65-4EADCDEC4BEA}"/>
          </ac:cxnSpMkLst>
        </pc:cxnChg>
        <pc:cxnChg chg="add del mod topLvl">
          <ac:chgData name="Xin Zhang (FA Talent)" userId="474f572f-8271-4f60-858e-cee871e0aec6" providerId="ADAL" clId="{82FA2526-2325-487C-9F25-B0C9B387758D}" dt="2021-09-24T08:00:30.920" v="5601" actId="478"/>
          <ac:cxnSpMkLst>
            <pc:docMk/>
            <pc:sldMk cId="2562037669" sldId="283"/>
            <ac:cxnSpMk id="12" creationId="{C225C5E3-F507-46DB-912A-E0514551CCF3}"/>
          </ac:cxnSpMkLst>
        </pc:cxnChg>
        <pc:cxnChg chg="add del mod">
          <ac:chgData name="Xin Zhang (FA Talent)" userId="474f572f-8271-4f60-858e-cee871e0aec6" providerId="ADAL" clId="{82FA2526-2325-487C-9F25-B0C9B387758D}" dt="2021-09-24T07:53:04.169" v="5414" actId="478"/>
          <ac:cxnSpMkLst>
            <pc:docMk/>
            <pc:sldMk cId="2562037669" sldId="283"/>
            <ac:cxnSpMk id="35" creationId="{A2542EBC-79B0-48F6-B6DB-50368E587E88}"/>
          </ac:cxnSpMkLst>
        </pc:cxnChg>
        <pc:cxnChg chg="add del mod topLvl">
          <ac:chgData name="Xin Zhang (FA Talent)" userId="474f572f-8271-4f60-858e-cee871e0aec6" providerId="ADAL" clId="{82FA2526-2325-487C-9F25-B0C9B387758D}" dt="2021-09-24T07:53:04.169" v="5414" actId="478"/>
          <ac:cxnSpMkLst>
            <pc:docMk/>
            <pc:sldMk cId="2562037669" sldId="283"/>
            <ac:cxnSpMk id="36" creationId="{CA1D2FC5-3F8B-4718-ACCB-61DF7597E7F1}"/>
          </ac:cxnSpMkLst>
        </pc:cxnChg>
        <pc:cxnChg chg="add del mod topLvl">
          <ac:chgData name="Xin Zhang (FA Talent)" userId="474f572f-8271-4f60-858e-cee871e0aec6" providerId="ADAL" clId="{82FA2526-2325-487C-9F25-B0C9B387758D}" dt="2021-09-24T07:53:04.169" v="5414" actId="478"/>
          <ac:cxnSpMkLst>
            <pc:docMk/>
            <pc:sldMk cId="2562037669" sldId="283"/>
            <ac:cxnSpMk id="37" creationId="{902E548C-7D43-4E2C-85E2-CFBC9BB5F0CD}"/>
          </ac:cxnSpMkLst>
        </pc:cxnChg>
        <pc:cxnChg chg="add mod">
          <ac:chgData name="Xin Zhang (FA Talent)" userId="474f572f-8271-4f60-858e-cee871e0aec6" providerId="ADAL" clId="{82FA2526-2325-487C-9F25-B0C9B387758D}" dt="2021-09-24T08:00:37.263" v="5605" actId="12788"/>
          <ac:cxnSpMkLst>
            <pc:docMk/>
            <pc:sldMk cId="2562037669" sldId="283"/>
            <ac:cxnSpMk id="72" creationId="{8B8BFDB6-427C-433D-92A1-DDCD7B4A13A1}"/>
          </ac:cxnSpMkLst>
        </pc:cxnChg>
        <pc:cxnChg chg="add mod">
          <ac:chgData name="Xin Zhang (FA Talent)" userId="474f572f-8271-4f60-858e-cee871e0aec6" providerId="ADAL" clId="{82FA2526-2325-487C-9F25-B0C9B387758D}" dt="2021-09-24T08:00:43.202" v="5607" actId="12788"/>
          <ac:cxnSpMkLst>
            <pc:docMk/>
            <pc:sldMk cId="2562037669" sldId="283"/>
            <ac:cxnSpMk id="75" creationId="{2C8E279F-8D3E-4D09-B502-C0C137964806}"/>
          </ac:cxnSpMkLst>
        </pc:cxnChg>
      </pc:sldChg>
      <pc:sldChg chg="addSp delSp modSp add mod ord modTransition modClrScheme chgLayout">
        <pc:chgData name="Xin Zhang (FA Talent)" userId="474f572f-8271-4f60-858e-cee871e0aec6" providerId="ADAL" clId="{82FA2526-2325-487C-9F25-B0C9B387758D}" dt="2021-09-29T11:09:33.202" v="15642" actId="113"/>
        <pc:sldMkLst>
          <pc:docMk/>
          <pc:sldMk cId="1524566532" sldId="284"/>
        </pc:sldMkLst>
        <pc:spChg chg="mod">
          <ac:chgData name="Xin Zhang (FA Talent)" userId="474f572f-8271-4f60-858e-cee871e0aec6" providerId="ADAL" clId="{82FA2526-2325-487C-9F25-B0C9B387758D}" dt="2021-09-29T11:04:10.096" v="13224" actId="947"/>
          <ac:spMkLst>
            <pc:docMk/>
            <pc:sldMk cId="1524566532" sldId="284"/>
            <ac:spMk id="10" creationId="{827D9796-5C64-4AC2-9830-9C01F7F796F2}"/>
          </ac:spMkLst>
        </pc:spChg>
        <pc:spChg chg="mod">
          <ac:chgData name="Xin Zhang (FA Talent)" userId="474f572f-8271-4f60-858e-cee871e0aec6" providerId="ADAL" clId="{82FA2526-2325-487C-9F25-B0C9B387758D}" dt="2021-09-29T11:04:10.159" v="13263" actId="947"/>
          <ac:spMkLst>
            <pc:docMk/>
            <pc:sldMk cId="1524566532" sldId="284"/>
            <ac:spMk id="11" creationId="{A8A2D990-E244-4895-ADD0-758F2FED7AF4}"/>
          </ac:spMkLst>
        </pc:spChg>
        <pc:spChg chg="mod">
          <ac:chgData name="Xin Zhang (FA Talent)" userId="474f572f-8271-4f60-858e-cee871e0aec6" providerId="ADAL" clId="{82FA2526-2325-487C-9F25-B0C9B387758D}" dt="2021-09-29T11:04:10.099" v="13226" actId="947"/>
          <ac:spMkLst>
            <pc:docMk/>
            <pc:sldMk cId="1524566532" sldId="284"/>
            <ac:spMk id="13" creationId="{685DF68A-F575-46C4-BC2D-87173287029F}"/>
          </ac:spMkLst>
        </pc:spChg>
        <pc:spChg chg="mod">
          <ac:chgData name="Xin Zhang (FA Talent)" userId="474f572f-8271-4f60-858e-cee871e0aec6" providerId="ADAL" clId="{82FA2526-2325-487C-9F25-B0C9B387758D}" dt="2021-09-29T11:04:10.158" v="13262" actId="947"/>
          <ac:spMkLst>
            <pc:docMk/>
            <pc:sldMk cId="1524566532" sldId="284"/>
            <ac:spMk id="14" creationId="{262FC652-795B-4955-8296-FDC79BA56653}"/>
          </ac:spMkLst>
        </pc:spChg>
        <pc:spChg chg="mod">
          <ac:chgData name="Xin Zhang (FA Talent)" userId="474f572f-8271-4f60-858e-cee871e0aec6" providerId="ADAL" clId="{82FA2526-2325-487C-9F25-B0C9B387758D}" dt="2021-09-29T11:04:10.095" v="13223" actId="947"/>
          <ac:spMkLst>
            <pc:docMk/>
            <pc:sldMk cId="1524566532" sldId="284"/>
            <ac:spMk id="16" creationId="{D161026A-EB19-4A11-93AE-1B1AD22B455F}"/>
          </ac:spMkLst>
        </pc:spChg>
        <pc:spChg chg="mod">
          <ac:chgData name="Xin Zhang (FA Talent)" userId="474f572f-8271-4f60-858e-cee871e0aec6" providerId="ADAL" clId="{82FA2526-2325-487C-9F25-B0C9B387758D}" dt="2021-09-29T11:04:10.154" v="13259" actId="947"/>
          <ac:spMkLst>
            <pc:docMk/>
            <pc:sldMk cId="1524566532" sldId="284"/>
            <ac:spMk id="18" creationId="{2736C254-D3DE-40E2-A6BD-3CB6DB3DE94E}"/>
          </ac:spMkLst>
        </pc:spChg>
        <pc:spChg chg="mod">
          <ac:chgData name="Xin Zhang (FA Talent)" userId="474f572f-8271-4f60-858e-cee871e0aec6" providerId="ADAL" clId="{82FA2526-2325-487C-9F25-B0C9B387758D}" dt="2021-09-29T11:04:10.097" v="13225" actId="947"/>
          <ac:spMkLst>
            <pc:docMk/>
            <pc:sldMk cId="1524566532" sldId="284"/>
            <ac:spMk id="20" creationId="{38B89756-827B-4513-8528-3E29DD419FCD}"/>
          </ac:spMkLst>
        </pc:spChg>
        <pc:spChg chg="mod">
          <ac:chgData name="Xin Zhang (FA Talent)" userId="474f572f-8271-4f60-858e-cee871e0aec6" providerId="ADAL" clId="{82FA2526-2325-487C-9F25-B0C9B387758D}" dt="2021-09-29T11:04:10.152" v="13257" actId="947"/>
          <ac:spMkLst>
            <pc:docMk/>
            <pc:sldMk cId="1524566532" sldId="284"/>
            <ac:spMk id="21" creationId="{1FADF656-6593-4F35-80C6-F8C513963700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24" creationId="{440F88E5-3F23-479D-B660-700B520B4220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25" creationId="{5A9B91A7-75C6-48D6-B481-3AA9C19A525D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26" creationId="{137855E1-5BC4-4856-B588-90491FEC4E97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28" creationId="{B0EDB681-4C3C-4532-9FE2-7C952804C415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29" creationId="{46683FE5-522B-46C1-9F31-5088D23DE738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32" creationId="{DAA2B399-A898-48A7-9263-1EBCA9B20FD2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33" creationId="{5B9332D4-6BAA-4266-A859-AE764C9361FF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34" creationId="{FD31FC3E-AA5F-4CBB-BDBB-AD412A69F7C1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36" creationId="{698D52C9-8B08-4D01-B202-ED77B3C85927}"/>
          </ac:spMkLst>
        </pc:spChg>
        <pc:spChg chg="mod">
          <ac:chgData name="Xin Zhang (FA Talent)" userId="474f572f-8271-4f60-858e-cee871e0aec6" providerId="ADAL" clId="{82FA2526-2325-487C-9F25-B0C9B387758D}" dt="2021-09-29T11:09:33.202" v="15642" actId="113"/>
          <ac:spMkLst>
            <pc:docMk/>
            <pc:sldMk cId="1524566532" sldId="284"/>
            <ac:spMk id="37" creationId="{86197912-CB58-42C0-A0F9-F9677276D534}"/>
          </ac:spMkLst>
        </pc:spChg>
        <pc:spChg chg="add mod">
          <ac:chgData name="Xin Zhang (FA Talent)" userId="474f572f-8271-4f60-858e-cee871e0aec6" providerId="ADAL" clId="{82FA2526-2325-487C-9F25-B0C9B387758D}" dt="2021-09-29T11:09:28.765" v="15641" actId="113"/>
          <ac:spMkLst>
            <pc:docMk/>
            <pc:sldMk cId="1524566532" sldId="284"/>
            <ac:spMk id="38" creationId="{9D220A3B-DE4E-4D43-86F3-EFF7B36F4700}"/>
          </ac:spMkLst>
        </pc:spChg>
        <pc:spChg chg="add mod">
          <ac:chgData name="Xin Zhang (FA Talent)" userId="474f572f-8271-4f60-858e-cee871e0aec6" providerId="ADAL" clId="{82FA2526-2325-487C-9F25-B0C9B387758D}" dt="2021-09-29T11:04:10.109" v="13230" actId="947"/>
          <ac:spMkLst>
            <pc:docMk/>
            <pc:sldMk cId="1524566532" sldId="284"/>
            <ac:spMk id="39" creationId="{363E5403-9AE1-4527-8C19-D9D16C964EB7}"/>
          </ac:spMkLst>
        </pc:spChg>
        <pc:spChg chg="mod">
          <ac:chgData name="Xin Zhang (FA Talent)" userId="474f572f-8271-4f60-858e-cee871e0aec6" providerId="ADAL" clId="{82FA2526-2325-487C-9F25-B0C9B387758D}" dt="2021-09-29T11:04:10.104" v="13228" actId="947"/>
          <ac:spMkLst>
            <pc:docMk/>
            <pc:sldMk cId="1524566532" sldId="284"/>
            <ac:spMk id="42" creationId="{7938B1B7-3458-467F-A1BC-ED59F563C099}"/>
          </ac:spMkLst>
        </pc:spChg>
        <pc:spChg chg="mod">
          <ac:chgData name="Xin Zhang (FA Talent)" userId="474f572f-8271-4f60-858e-cee871e0aec6" providerId="ADAL" clId="{82FA2526-2325-487C-9F25-B0C9B387758D}" dt="2021-09-29T11:04:10.162" v="13264" actId="947"/>
          <ac:spMkLst>
            <pc:docMk/>
            <pc:sldMk cId="1524566532" sldId="284"/>
            <ac:spMk id="43" creationId="{CC955E1F-6978-4B71-A866-32230CF6CE13}"/>
          </ac:spMkLst>
        </pc:spChg>
        <pc:spChg chg="mod">
          <ac:chgData name="Xin Zhang (FA Talent)" userId="474f572f-8271-4f60-858e-cee871e0aec6" providerId="ADAL" clId="{82FA2526-2325-487C-9F25-B0C9B387758D}" dt="2021-09-29T11:04:10.193" v="13281" actId="947"/>
          <ac:spMkLst>
            <pc:docMk/>
            <pc:sldMk cId="1524566532" sldId="284"/>
            <ac:spMk id="45" creationId="{D986434E-7189-4568-AAED-51DB3B800329}"/>
          </ac:spMkLst>
        </pc:spChg>
        <pc:spChg chg="mod">
          <ac:chgData name="Xin Zhang (FA Talent)" userId="474f572f-8271-4f60-858e-cee871e0aec6" providerId="ADAL" clId="{82FA2526-2325-487C-9F25-B0C9B387758D}" dt="2021-09-29T11:04:10.088" v="13219" actId="947"/>
          <ac:spMkLst>
            <pc:docMk/>
            <pc:sldMk cId="1524566532" sldId="284"/>
            <ac:spMk id="47" creationId="{678B7E16-B42D-4369-99DE-FE6C90499074}"/>
          </ac:spMkLst>
        </pc:spChg>
        <pc:spChg chg="mod">
          <ac:chgData name="Xin Zhang (FA Talent)" userId="474f572f-8271-4f60-858e-cee871e0aec6" providerId="ADAL" clId="{82FA2526-2325-487C-9F25-B0C9B387758D}" dt="2021-09-29T11:04:10.156" v="13260" actId="947"/>
          <ac:spMkLst>
            <pc:docMk/>
            <pc:sldMk cId="1524566532" sldId="284"/>
            <ac:spMk id="48" creationId="{B9BAC9E3-C80A-4A6E-A7EA-102DB42B0957}"/>
          </ac:spMkLst>
        </pc:spChg>
        <pc:spChg chg="mod">
          <ac:chgData name="Xin Zhang (FA Talent)" userId="474f572f-8271-4f60-858e-cee871e0aec6" providerId="ADAL" clId="{82FA2526-2325-487C-9F25-B0C9B387758D}" dt="2021-09-29T11:04:10.185" v="13277" actId="947"/>
          <ac:spMkLst>
            <pc:docMk/>
            <pc:sldMk cId="1524566532" sldId="284"/>
            <ac:spMk id="49" creationId="{04AAFB12-5C7A-4D59-B576-9386792BA20E}"/>
          </ac:spMkLst>
        </pc:spChg>
        <pc:spChg chg="mod">
          <ac:chgData name="Xin Zhang (FA Talent)" userId="474f572f-8271-4f60-858e-cee871e0aec6" providerId="ADAL" clId="{82FA2526-2325-487C-9F25-B0C9B387758D}" dt="2021-09-29T11:04:10.211" v="13292" actId="947"/>
          <ac:spMkLst>
            <pc:docMk/>
            <pc:sldMk cId="1524566532" sldId="284"/>
            <ac:spMk id="50" creationId="{BA65873E-1AD0-4BB2-9665-BEB59A921DC9}"/>
          </ac:spMkLst>
        </pc:spChg>
        <pc:spChg chg="mod">
          <ac:chgData name="Xin Zhang (FA Talent)" userId="474f572f-8271-4f60-858e-cee871e0aec6" providerId="ADAL" clId="{82FA2526-2325-487C-9F25-B0C9B387758D}" dt="2021-09-29T11:04:10.230" v="13304" actId="947"/>
          <ac:spMkLst>
            <pc:docMk/>
            <pc:sldMk cId="1524566532" sldId="284"/>
            <ac:spMk id="51" creationId="{06FA0A52-1331-49EC-88B6-6E8330EC01D5}"/>
          </ac:spMkLst>
        </pc:spChg>
        <pc:spChg chg="mod">
          <ac:chgData name="Xin Zhang (FA Talent)" userId="474f572f-8271-4f60-858e-cee871e0aec6" providerId="ADAL" clId="{82FA2526-2325-487C-9F25-B0C9B387758D}" dt="2021-09-29T11:04:10.245" v="13308" actId="947"/>
          <ac:spMkLst>
            <pc:docMk/>
            <pc:sldMk cId="1524566532" sldId="284"/>
            <ac:spMk id="52" creationId="{8C1F02FA-CA39-4DA7-8D08-FFF35235FB1D}"/>
          </ac:spMkLst>
        </pc:spChg>
        <pc:spChg chg="mod ord">
          <ac:chgData name="Xin Zhang (FA Talent)" userId="474f572f-8271-4f60-858e-cee871e0aec6" providerId="ADAL" clId="{82FA2526-2325-487C-9F25-B0C9B387758D}" dt="2021-09-29T11:04:09.999" v="13188" actId="947"/>
          <ac:spMkLst>
            <pc:docMk/>
            <pc:sldMk cId="1524566532" sldId="284"/>
            <ac:spMk id="73" creationId="{1F66019B-81B9-45C4-95D5-92E997959E5C}"/>
          </ac:spMkLst>
        </pc:spChg>
        <pc:spChg chg="mod ord">
          <ac:chgData name="Xin Zhang (FA Talent)" userId="474f572f-8271-4f60-858e-cee871e0aec6" providerId="ADAL" clId="{82FA2526-2325-487C-9F25-B0C9B387758D}" dt="2021-09-29T11:04:10.106" v="13229" actId="947"/>
          <ac:spMkLst>
            <pc:docMk/>
            <pc:sldMk cId="1524566532" sldId="284"/>
            <ac:spMk id="74" creationId="{7D141A80-19CD-4426-9335-50453765102C}"/>
          </ac:spMkLst>
        </pc:spChg>
        <pc:grpChg chg="add mod">
          <ac:chgData name="Xin Zhang (FA Talent)" userId="474f572f-8271-4f60-858e-cee871e0aec6" providerId="ADAL" clId="{82FA2526-2325-487C-9F25-B0C9B387758D}" dt="2021-09-24T08:04:00.166" v="5663" actId="1076"/>
          <ac:grpSpMkLst>
            <pc:docMk/>
            <pc:sldMk cId="1524566532" sldId="284"/>
            <ac:grpSpMk id="9" creationId="{6772BA06-10EA-4A89-9109-FA8E31069B3E}"/>
          </ac:grpSpMkLst>
        </pc:grpChg>
        <pc:grpChg chg="add mod">
          <ac:chgData name="Xin Zhang (FA Talent)" userId="474f572f-8271-4f60-858e-cee871e0aec6" providerId="ADAL" clId="{82FA2526-2325-487C-9F25-B0C9B387758D}" dt="2021-09-24T08:04:00.166" v="5663" actId="1076"/>
          <ac:grpSpMkLst>
            <pc:docMk/>
            <pc:sldMk cId="1524566532" sldId="284"/>
            <ac:grpSpMk id="12" creationId="{1ED5F8D3-3AFC-423E-8EA3-CFEFEB894B7A}"/>
          </ac:grpSpMkLst>
        </pc:grpChg>
        <pc:grpChg chg="add mod">
          <ac:chgData name="Xin Zhang (FA Talent)" userId="474f572f-8271-4f60-858e-cee871e0aec6" providerId="ADAL" clId="{82FA2526-2325-487C-9F25-B0C9B387758D}" dt="2021-09-24T08:04:05.313" v="5664" actId="571"/>
          <ac:grpSpMkLst>
            <pc:docMk/>
            <pc:sldMk cId="1524566532" sldId="284"/>
            <ac:grpSpMk id="15" creationId="{0F394EC3-72A3-4664-840C-FEC22D640BED}"/>
          </ac:grpSpMkLst>
        </pc:grpChg>
        <pc:grpChg chg="add mod">
          <ac:chgData name="Xin Zhang (FA Talent)" userId="474f572f-8271-4f60-858e-cee871e0aec6" providerId="ADAL" clId="{82FA2526-2325-487C-9F25-B0C9B387758D}" dt="2021-09-24T08:04:05.313" v="5664" actId="571"/>
          <ac:grpSpMkLst>
            <pc:docMk/>
            <pc:sldMk cId="1524566532" sldId="284"/>
            <ac:grpSpMk id="19" creationId="{5642E5B5-E3DF-43D0-9876-8E3A35FA75F4}"/>
          </ac:grpSpMkLst>
        </pc:grpChg>
        <pc:grpChg chg="add mod">
          <ac:chgData name="Xin Zhang (FA Talent)" userId="474f572f-8271-4f60-858e-cee871e0aec6" providerId="ADAL" clId="{82FA2526-2325-487C-9F25-B0C9B387758D}" dt="2021-09-24T08:05:48.253" v="5682" actId="1076"/>
          <ac:grpSpMkLst>
            <pc:docMk/>
            <pc:sldMk cId="1524566532" sldId="284"/>
            <ac:grpSpMk id="22" creationId="{072FBB6A-F669-48EA-907E-DF8A3A362E48}"/>
          </ac:grpSpMkLst>
        </pc:grpChg>
        <pc:grpChg chg="mod">
          <ac:chgData name="Xin Zhang (FA Talent)" userId="474f572f-8271-4f60-858e-cee871e0aec6" providerId="ADAL" clId="{82FA2526-2325-487C-9F25-B0C9B387758D}" dt="2021-09-24T08:05:35.589" v="5677"/>
          <ac:grpSpMkLst>
            <pc:docMk/>
            <pc:sldMk cId="1524566532" sldId="284"/>
            <ac:grpSpMk id="23" creationId="{80B2F585-AB7B-42FB-8242-A54D355CF86E}"/>
          </ac:grpSpMkLst>
        </pc:grpChg>
        <pc:grpChg chg="mod">
          <ac:chgData name="Xin Zhang (FA Talent)" userId="474f572f-8271-4f60-858e-cee871e0aec6" providerId="ADAL" clId="{82FA2526-2325-487C-9F25-B0C9B387758D}" dt="2021-09-24T08:05:35.589" v="5677"/>
          <ac:grpSpMkLst>
            <pc:docMk/>
            <pc:sldMk cId="1524566532" sldId="284"/>
            <ac:grpSpMk id="27" creationId="{240F848F-5346-4796-81D0-06709EB6B845}"/>
          </ac:grpSpMkLst>
        </pc:grpChg>
        <pc:grpChg chg="add mod">
          <ac:chgData name="Xin Zhang (FA Talent)" userId="474f572f-8271-4f60-858e-cee871e0aec6" providerId="ADAL" clId="{82FA2526-2325-487C-9F25-B0C9B387758D}" dt="2021-09-24T08:07:07.646" v="5728" actId="1036"/>
          <ac:grpSpMkLst>
            <pc:docMk/>
            <pc:sldMk cId="1524566532" sldId="284"/>
            <ac:grpSpMk id="30" creationId="{B7677712-9335-4A65-8B68-84A5541CCCD5}"/>
          </ac:grpSpMkLst>
        </pc:grpChg>
        <pc:grpChg chg="mod">
          <ac:chgData name="Xin Zhang (FA Talent)" userId="474f572f-8271-4f60-858e-cee871e0aec6" providerId="ADAL" clId="{82FA2526-2325-487C-9F25-B0C9B387758D}" dt="2021-09-24T08:06:28.416" v="5703" actId="571"/>
          <ac:grpSpMkLst>
            <pc:docMk/>
            <pc:sldMk cId="1524566532" sldId="284"/>
            <ac:grpSpMk id="31" creationId="{082D0215-77B4-4CD7-B2D2-908EE4DE36DA}"/>
          </ac:grpSpMkLst>
        </pc:grpChg>
        <pc:grpChg chg="mod">
          <ac:chgData name="Xin Zhang (FA Talent)" userId="474f572f-8271-4f60-858e-cee871e0aec6" providerId="ADAL" clId="{82FA2526-2325-487C-9F25-B0C9B387758D}" dt="2021-09-24T08:06:28.416" v="5703" actId="571"/>
          <ac:grpSpMkLst>
            <pc:docMk/>
            <pc:sldMk cId="1524566532" sldId="284"/>
            <ac:grpSpMk id="35" creationId="{72E2D981-CA79-4514-B0B2-1C22519D79EB}"/>
          </ac:grpSpMkLst>
        </pc:grpChg>
        <pc:grpChg chg="add mod">
          <ac:chgData name="Xin Zhang (FA Talent)" userId="474f572f-8271-4f60-858e-cee871e0aec6" providerId="ADAL" clId="{82FA2526-2325-487C-9F25-B0C9B387758D}" dt="2021-09-24T08:39:53.181" v="6596" actId="1035"/>
          <ac:grpSpMkLst>
            <pc:docMk/>
            <pc:sldMk cId="1524566532" sldId="284"/>
            <ac:grpSpMk id="40" creationId="{FC8A20FA-234A-4465-A74A-941B338B1EB3}"/>
          </ac:grpSpMkLst>
        </pc:grpChg>
        <pc:grpChg chg="add mod">
          <ac:chgData name="Xin Zhang (FA Talent)" userId="474f572f-8271-4f60-858e-cee871e0aec6" providerId="ADAL" clId="{82FA2526-2325-487C-9F25-B0C9B387758D}" dt="2021-09-24T10:44:30.117" v="8929" actId="1076"/>
          <ac:grpSpMkLst>
            <pc:docMk/>
            <pc:sldMk cId="1524566532" sldId="284"/>
            <ac:grpSpMk id="46" creationId="{32CC34EC-2186-4D6E-8EA4-32F56DC960DC}"/>
          </ac:grpSpMkLst>
        </pc:grpChg>
        <pc:picChg chg="add mod ord">
          <ac:chgData name="Xin Zhang (FA Talent)" userId="474f572f-8271-4f60-858e-cee871e0aec6" providerId="ADAL" clId="{82FA2526-2325-487C-9F25-B0C9B387758D}" dt="2021-09-24T08:07:02.798" v="5717" actId="1076"/>
          <ac:picMkLst>
            <pc:docMk/>
            <pc:sldMk cId="1524566532" sldId="284"/>
            <ac:picMk id="3" creationId="{BEE570B6-231A-4BD4-95BD-5FB2E8E48748}"/>
          </ac:picMkLst>
        </pc:picChg>
        <pc:picChg chg="add del mod modVis">
          <ac:chgData name="Xin Zhang (FA Talent)" userId="474f572f-8271-4f60-858e-cee871e0aec6" providerId="ADAL" clId="{82FA2526-2325-487C-9F25-B0C9B387758D}" dt="2021-09-24T08:03:21.140" v="5651"/>
          <ac:picMkLst>
            <pc:docMk/>
            <pc:sldMk cId="1524566532" sldId="284"/>
            <ac:picMk id="8" creationId="{100DE2B7-B25D-4501-A843-DCCA62430623}"/>
          </ac:picMkLst>
        </pc:picChg>
        <pc:picChg chg="del">
          <ac:chgData name="Xin Zhang (FA Talent)" userId="474f572f-8271-4f60-858e-cee871e0aec6" providerId="ADAL" clId="{82FA2526-2325-487C-9F25-B0C9B387758D}" dt="2021-09-24T08:02:11.780" v="5637" actId="478"/>
          <ac:picMkLst>
            <pc:docMk/>
            <pc:sldMk cId="1524566532" sldId="284"/>
            <ac:picMk id="17" creationId="{C0892933-5902-4D86-BAAD-F984B2149677}"/>
          </ac:picMkLst>
        </pc:picChg>
        <pc:picChg chg="mod">
          <ac:chgData name="Xin Zhang (FA Talent)" userId="474f572f-8271-4f60-858e-cee871e0aec6" providerId="ADAL" clId="{82FA2526-2325-487C-9F25-B0C9B387758D}" dt="2021-09-24T08:39:51.786" v="6594"/>
          <ac:picMkLst>
            <pc:docMk/>
            <pc:sldMk cId="1524566532" sldId="284"/>
            <ac:picMk id="41" creationId="{E1B395EE-F2F5-43E5-8AA1-7D5BA4FBC25E}"/>
          </ac:picMkLst>
        </pc:picChg>
        <pc:picChg chg="mod">
          <ac:chgData name="Xin Zhang (FA Talent)" userId="474f572f-8271-4f60-858e-cee871e0aec6" providerId="ADAL" clId="{82FA2526-2325-487C-9F25-B0C9B387758D}" dt="2021-09-24T08:39:51.786" v="6594"/>
          <ac:picMkLst>
            <pc:docMk/>
            <pc:sldMk cId="1524566532" sldId="284"/>
            <ac:picMk id="44" creationId="{3C079E1E-15A2-4F93-BEE1-11B80C430AA1}"/>
          </ac:picMkLst>
        </pc:picChg>
        <pc:picChg chg="del">
          <ac:chgData name="Xin Zhang (FA Talent)" userId="474f572f-8271-4f60-858e-cee871e0aec6" providerId="ADAL" clId="{82FA2526-2325-487C-9F25-B0C9B387758D}" dt="2021-09-24T08:02:11.117" v="5636" actId="478"/>
          <ac:picMkLst>
            <pc:docMk/>
            <pc:sldMk cId="1524566532" sldId="284"/>
            <ac:picMk id="127" creationId="{C5254DAE-AB0A-4940-81B7-42F146509AA1}"/>
          </ac:picMkLst>
        </pc:picChg>
      </pc:sldChg>
      <pc:sldChg chg="new del">
        <pc:chgData name="Xin Zhang (FA Talent)" userId="474f572f-8271-4f60-858e-cee871e0aec6" providerId="ADAL" clId="{82FA2526-2325-487C-9F25-B0C9B387758D}" dt="2021-09-24T08:02:08.042" v="5634" actId="680"/>
        <pc:sldMkLst>
          <pc:docMk/>
          <pc:sldMk cId="2721913657" sldId="284"/>
        </pc:sldMkLst>
      </pc:sldChg>
      <pc:sldChg chg="addSp delSp modSp add mod ord modTransition">
        <pc:chgData name="Xin Zhang (FA Talent)" userId="474f572f-8271-4f60-858e-cee871e0aec6" providerId="ADAL" clId="{82FA2526-2325-487C-9F25-B0C9B387758D}" dt="2021-09-29T11:07:59.873" v="15571" actId="113"/>
        <pc:sldMkLst>
          <pc:docMk/>
          <pc:sldMk cId="1660186624" sldId="285"/>
        </pc:sldMkLst>
        <pc:spChg chg="add mod">
          <ac:chgData name="Xin Zhang (FA Talent)" userId="474f572f-8271-4f60-858e-cee871e0aec6" providerId="ADAL" clId="{82FA2526-2325-487C-9F25-B0C9B387758D}" dt="2021-09-29T11:07:49.117" v="15570" actId="113"/>
          <ac:spMkLst>
            <pc:docMk/>
            <pc:sldMk cId="1660186624" sldId="285"/>
            <ac:spMk id="7" creationId="{C8FC7745-3F6F-46E0-836E-9E15B4CFF1A0}"/>
          </ac:spMkLst>
        </pc:spChg>
        <pc:spChg chg="mod">
          <ac:chgData name="Xin Zhang (FA Talent)" userId="474f572f-8271-4f60-858e-cee871e0aec6" providerId="ADAL" clId="{82FA2526-2325-487C-9F25-B0C9B387758D}" dt="2021-09-29T11:04:13.091" v="14999" actId="947"/>
          <ac:spMkLst>
            <pc:docMk/>
            <pc:sldMk cId="1660186624" sldId="285"/>
            <ac:spMk id="10" creationId="{827D9796-5C64-4AC2-9830-9C01F7F796F2}"/>
          </ac:spMkLst>
        </pc:spChg>
        <pc:spChg chg="mod">
          <ac:chgData name="Xin Zhang (FA Talent)" userId="474f572f-8271-4f60-858e-cee871e0aec6" providerId="ADAL" clId="{82FA2526-2325-487C-9F25-B0C9B387758D}" dt="2021-09-29T11:04:13.147" v="15035" actId="947"/>
          <ac:spMkLst>
            <pc:docMk/>
            <pc:sldMk cId="1660186624" sldId="285"/>
            <ac:spMk id="11" creationId="{A8A2D990-E244-4895-ADD0-758F2FED7AF4}"/>
          </ac:spMkLst>
        </pc:spChg>
        <pc:spChg chg="mod">
          <ac:chgData name="Xin Zhang (FA Talent)" userId="474f572f-8271-4f60-858e-cee871e0aec6" providerId="ADAL" clId="{82FA2526-2325-487C-9F25-B0C9B387758D}" dt="2021-09-29T11:04:13.092" v="15001" actId="947"/>
          <ac:spMkLst>
            <pc:docMk/>
            <pc:sldMk cId="1660186624" sldId="285"/>
            <ac:spMk id="13" creationId="{685DF68A-F575-46C4-BC2D-87173287029F}"/>
          </ac:spMkLst>
        </pc:spChg>
        <pc:spChg chg="mod">
          <ac:chgData name="Xin Zhang (FA Talent)" userId="474f572f-8271-4f60-858e-cee871e0aec6" providerId="ADAL" clId="{82FA2526-2325-487C-9F25-B0C9B387758D}" dt="2021-09-29T11:04:13.147" v="15034" actId="947"/>
          <ac:spMkLst>
            <pc:docMk/>
            <pc:sldMk cId="1660186624" sldId="285"/>
            <ac:spMk id="14" creationId="{262FC652-795B-4955-8296-FDC79BA56653}"/>
          </ac:spMkLst>
        </pc:spChg>
        <pc:spChg chg="mod">
          <ac:chgData name="Xin Zhang (FA Talent)" userId="474f572f-8271-4f60-858e-cee871e0aec6" providerId="ADAL" clId="{82FA2526-2325-487C-9F25-B0C9B387758D}" dt="2021-09-29T11:04:13.104" v="15007" actId="947"/>
          <ac:spMkLst>
            <pc:docMk/>
            <pc:sldMk cId="1660186624" sldId="285"/>
            <ac:spMk id="16" creationId="{D161026A-EB19-4A11-93AE-1B1AD22B455F}"/>
          </ac:spMkLst>
        </pc:spChg>
        <pc:spChg chg="mod">
          <ac:chgData name="Xin Zhang (FA Talent)" userId="474f572f-8271-4f60-858e-cee871e0aec6" providerId="ADAL" clId="{82FA2526-2325-487C-9F25-B0C9B387758D}" dt="2021-09-29T11:04:13.151" v="15038" actId="947"/>
          <ac:spMkLst>
            <pc:docMk/>
            <pc:sldMk cId="1660186624" sldId="285"/>
            <ac:spMk id="18" creationId="{2736C254-D3DE-40E2-A6BD-3CB6DB3DE94E}"/>
          </ac:spMkLst>
        </pc:spChg>
        <pc:spChg chg="mod">
          <ac:chgData name="Xin Zhang (FA Talent)" userId="474f572f-8271-4f60-858e-cee871e0aec6" providerId="ADAL" clId="{82FA2526-2325-487C-9F25-B0C9B387758D}" dt="2021-09-29T11:04:13.089" v="14997" actId="947"/>
          <ac:spMkLst>
            <pc:docMk/>
            <pc:sldMk cId="1660186624" sldId="285"/>
            <ac:spMk id="20" creationId="{38B89756-827B-4513-8528-3E29DD419FCD}"/>
          </ac:spMkLst>
        </pc:spChg>
        <pc:spChg chg="mod">
          <ac:chgData name="Xin Zhang (FA Talent)" userId="474f572f-8271-4f60-858e-cee871e0aec6" providerId="ADAL" clId="{82FA2526-2325-487C-9F25-B0C9B387758D}" dt="2021-09-29T11:04:13.146" v="15033" actId="947"/>
          <ac:spMkLst>
            <pc:docMk/>
            <pc:sldMk cId="1660186624" sldId="285"/>
            <ac:spMk id="21" creationId="{1FADF656-6593-4F35-80C6-F8C513963700}"/>
          </ac:spMkLst>
        </pc:spChg>
        <pc:spChg chg="mod topLvl">
          <ac:chgData name="Xin Zhang (FA Talent)" userId="474f572f-8271-4f60-858e-cee871e0aec6" providerId="ADAL" clId="{82FA2526-2325-487C-9F25-B0C9B387758D}" dt="2021-09-29T11:07:59.873" v="15571" actId="113"/>
          <ac:spMkLst>
            <pc:docMk/>
            <pc:sldMk cId="1660186624" sldId="285"/>
            <ac:spMk id="24" creationId="{440F88E5-3F23-479D-B660-700B520B4220}"/>
          </ac:spMkLst>
        </pc:spChg>
        <pc:spChg chg="mod topLvl">
          <ac:chgData name="Xin Zhang (FA Talent)" userId="474f572f-8271-4f60-858e-cee871e0aec6" providerId="ADAL" clId="{82FA2526-2325-487C-9F25-B0C9B387758D}" dt="2021-09-29T11:04:13.110" v="15011" actId="947"/>
          <ac:spMkLst>
            <pc:docMk/>
            <pc:sldMk cId="1660186624" sldId="285"/>
            <ac:spMk id="25" creationId="{5A9B91A7-75C6-48D6-B481-3AA9C19A525D}"/>
          </ac:spMkLst>
        </pc:spChg>
        <pc:spChg chg="mod">
          <ac:chgData name="Xin Zhang (FA Talent)" userId="474f572f-8271-4f60-858e-cee871e0aec6" providerId="ADAL" clId="{82FA2526-2325-487C-9F25-B0C9B387758D}" dt="2021-09-29T11:04:13.092" v="15000" actId="947"/>
          <ac:spMkLst>
            <pc:docMk/>
            <pc:sldMk cId="1660186624" sldId="285"/>
            <ac:spMk id="26" creationId="{137855E1-5BC4-4856-B588-90491FEC4E97}"/>
          </ac:spMkLst>
        </pc:spChg>
        <pc:spChg chg="mod">
          <ac:chgData name="Xin Zhang (FA Talent)" userId="474f572f-8271-4f60-858e-cee871e0aec6" providerId="ADAL" clId="{82FA2526-2325-487C-9F25-B0C9B387758D}" dt="2021-09-29T11:04:13.149" v="15037" actId="947"/>
          <ac:spMkLst>
            <pc:docMk/>
            <pc:sldMk cId="1660186624" sldId="285"/>
            <ac:spMk id="28" creationId="{B0EDB681-4C3C-4532-9FE2-7C952804C415}"/>
          </ac:spMkLst>
        </pc:spChg>
        <pc:spChg chg="mod">
          <ac:chgData name="Xin Zhang (FA Talent)" userId="474f572f-8271-4f60-858e-cee871e0aec6" providerId="ADAL" clId="{82FA2526-2325-487C-9F25-B0C9B387758D}" dt="2021-09-29T11:04:13.179" v="15048" actId="947"/>
          <ac:spMkLst>
            <pc:docMk/>
            <pc:sldMk cId="1660186624" sldId="285"/>
            <ac:spMk id="29" creationId="{46683FE5-522B-46C1-9F31-5088D23DE738}"/>
          </ac:spMkLst>
        </pc:spChg>
        <pc:spChg chg="mod topLvl">
          <ac:chgData name="Xin Zhang (FA Talent)" userId="474f572f-8271-4f60-858e-cee871e0aec6" providerId="ADAL" clId="{82FA2526-2325-487C-9F25-B0C9B387758D}" dt="2021-09-29T11:07:59.873" v="15571" actId="113"/>
          <ac:spMkLst>
            <pc:docMk/>
            <pc:sldMk cId="1660186624" sldId="285"/>
            <ac:spMk id="32" creationId="{DAA2B399-A898-48A7-9263-1EBCA9B20FD2}"/>
          </ac:spMkLst>
        </pc:spChg>
        <pc:spChg chg="mod topLvl">
          <ac:chgData name="Xin Zhang (FA Talent)" userId="474f572f-8271-4f60-858e-cee871e0aec6" providerId="ADAL" clId="{82FA2526-2325-487C-9F25-B0C9B387758D}" dt="2021-09-29T11:07:59.873" v="15571" actId="113"/>
          <ac:spMkLst>
            <pc:docMk/>
            <pc:sldMk cId="1660186624" sldId="285"/>
            <ac:spMk id="33" creationId="{5B9332D4-6BAA-4266-A859-AE764C9361FF}"/>
          </ac:spMkLst>
        </pc:spChg>
        <pc:spChg chg="mod topLvl">
          <ac:chgData name="Xin Zhang (FA Talent)" userId="474f572f-8271-4f60-858e-cee871e0aec6" providerId="ADAL" clId="{82FA2526-2325-487C-9F25-B0C9B387758D}" dt="2021-09-29T11:07:59.873" v="15571" actId="113"/>
          <ac:spMkLst>
            <pc:docMk/>
            <pc:sldMk cId="1660186624" sldId="285"/>
            <ac:spMk id="34" creationId="{FD31FC3E-AA5F-4CBB-BDBB-AD412A69F7C1}"/>
          </ac:spMkLst>
        </pc:spChg>
        <pc:spChg chg="mod">
          <ac:chgData name="Xin Zhang (FA Talent)" userId="474f572f-8271-4f60-858e-cee871e0aec6" providerId="ADAL" clId="{82FA2526-2325-487C-9F25-B0C9B387758D}" dt="2021-09-29T11:07:59.873" v="15571" actId="113"/>
          <ac:spMkLst>
            <pc:docMk/>
            <pc:sldMk cId="1660186624" sldId="285"/>
            <ac:spMk id="36" creationId="{698D52C9-8B08-4D01-B202-ED77B3C85927}"/>
          </ac:spMkLst>
        </pc:spChg>
        <pc:spChg chg="mod">
          <ac:chgData name="Xin Zhang (FA Talent)" userId="474f572f-8271-4f60-858e-cee871e0aec6" providerId="ADAL" clId="{82FA2526-2325-487C-9F25-B0C9B387758D}" dt="2021-09-29T11:07:59.873" v="15571" actId="113"/>
          <ac:spMkLst>
            <pc:docMk/>
            <pc:sldMk cId="1660186624" sldId="285"/>
            <ac:spMk id="37" creationId="{86197912-CB58-42C0-A0F9-F9677276D534}"/>
          </ac:spMkLst>
        </pc:spChg>
        <pc:spChg chg="mod">
          <ac:chgData name="Xin Zhang (FA Talent)" userId="474f572f-8271-4f60-858e-cee871e0aec6" providerId="ADAL" clId="{82FA2526-2325-487C-9F25-B0C9B387758D}" dt="2021-09-29T11:04:13.113" v="15012" actId="947"/>
          <ac:spMkLst>
            <pc:docMk/>
            <pc:sldMk cId="1660186624" sldId="285"/>
            <ac:spMk id="41" creationId="{EC4F48CE-A9C8-4236-A741-A01D982D4C62}"/>
          </ac:spMkLst>
        </pc:spChg>
        <pc:spChg chg="mod">
          <ac:chgData name="Xin Zhang (FA Talent)" userId="474f572f-8271-4f60-858e-cee871e0aec6" providerId="ADAL" clId="{82FA2526-2325-487C-9F25-B0C9B387758D}" dt="2021-09-29T11:04:13.155" v="15040" actId="947"/>
          <ac:spMkLst>
            <pc:docMk/>
            <pc:sldMk cId="1660186624" sldId="285"/>
            <ac:spMk id="42" creationId="{702DF093-7E0F-4816-8DCF-66E38655FA05}"/>
          </ac:spMkLst>
        </pc:spChg>
        <pc:spChg chg="mod">
          <ac:chgData name="Xin Zhang (FA Talent)" userId="474f572f-8271-4f60-858e-cee871e0aec6" providerId="ADAL" clId="{82FA2526-2325-487C-9F25-B0C9B387758D}" dt="2021-09-29T11:04:13.187" v="15054" actId="947"/>
          <ac:spMkLst>
            <pc:docMk/>
            <pc:sldMk cId="1660186624" sldId="285"/>
            <ac:spMk id="44" creationId="{227B6EED-D5CA-4610-9510-B3B14FDCD2FE}"/>
          </ac:spMkLst>
        </pc:spChg>
        <pc:spChg chg="add mod">
          <ac:chgData name="Xin Zhang (FA Talent)" userId="474f572f-8271-4f60-858e-cee871e0aec6" providerId="ADAL" clId="{82FA2526-2325-487C-9F25-B0C9B387758D}" dt="2021-09-29T11:04:13.094" v="15002" actId="947"/>
          <ac:spMkLst>
            <pc:docMk/>
            <pc:sldMk cId="1660186624" sldId="285"/>
            <ac:spMk id="45" creationId="{C0D19FD2-5394-4C44-96BB-4BA6327E0634}"/>
          </ac:spMkLst>
        </pc:spChg>
        <pc:spChg chg="mod">
          <ac:chgData name="Xin Zhang (FA Talent)" userId="474f572f-8271-4f60-858e-cee871e0aec6" providerId="ADAL" clId="{82FA2526-2325-487C-9F25-B0C9B387758D}" dt="2021-09-29T11:04:13.108" v="15010" actId="947"/>
          <ac:spMkLst>
            <pc:docMk/>
            <pc:sldMk cId="1660186624" sldId="285"/>
            <ac:spMk id="73" creationId="{1F66019B-81B9-45C4-95D5-92E997959E5C}"/>
          </ac:spMkLst>
        </pc:spChg>
        <pc:spChg chg="mod">
          <ac:chgData name="Xin Zhang (FA Talent)" userId="474f572f-8271-4f60-858e-cee871e0aec6" providerId="ADAL" clId="{82FA2526-2325-487C-9F25-B0C9B387758D}" dt="2021-09-29T11:04:13.004" v="14964" actId="947"/>
          <ac:spMkLst>
            <pc:docMk/>
            <pc:sldMk cId="1660186624" sldId="285"/>
            <ac:spMk id="74" creationId="{7D141A80-19CD-4426-9335-50453765102C}"/>
          </ac:spMkLst>
        </pc:spChg>
        <pc:grpChg chg="add mod">
          <ac:chgData name="Xin Zhang (FA Talent)" userId="474f572f-8271-4f60-858e-cee871e0aec6" providerId="ADAL" clId="{82FA2526-2325-487C-9F25-B0C9B387758D}" dt="2021-09-24T08:10:39.342" v="5862" actId="164"/>
          <ac:grpSpMkLst>
            <pc:docMk/>
            <pc:sldMk cId="1660186624" sldId="285"/>
            <ac:grpSpMk id="5" creationId="{3D6CF8A2-D4A6-4467-9C5A-11DC9B3C7711}"/>
          </ac:grpSpMkLst>
        </pc:grpChg>
        <pc:grpChg chg="add mod">
          <ac:chgData name="Xin Zhang (FA Talent)" userId="474f572f-8271-4f60-858e-cee871e0aec6" providerId="ADAL" clId="{82FA2526-2325-487C-9F25-B0C9B387758D}" dt="2021-09-24T08:13:38.324" v="5979" actId="1076"/>
          <ac:grpSpMkLst>
            <pc:docMk/>
            <pc:sldMk cId="1660186624" sldId="285"/>
            <ac:grpSpMk id="6" creationId="{E3AA46B0-8AAC-4B94-8C54-52130ACC6759}"/>
          </ac:grpSpMkLst>
        </pc:grpChg>
        <pc:grpChg chg="mod">
          <ac:chgData name="Xin Zhang (FA Talent)" userId="474f572f-8271-4f60-858e-cee871e0aec6" providerId="ADAL" clId="{82FA2526-2325-487C-9F25-B0C9B387758D}" dt="2021-09-24T08:15:18.066" v="6060" actId="1076"/>
          <ac:grpSpMkLst>
            <pc:docMk/>
            <pc:sldMk cId="1660186624" sldId="285"/>
            <ac:grpSpMk id="9" creationId="{6772BA06-10EA-4A89-9109-FA8E31069B3E}"/>
          </ac:grpSpMkLst>
        </pc:grpChg>
        <pc:grpChg chg="mod">
          <ac:chgData name="Xin Zhang (FA Talent)" userId="474f572f-8271-4f60-858e-cee871e0aec6" providerId="ADAL" clId="{82FA2526-2325-487C-9F25-B0C9B387758D}" dt="2021-09-24T08:15:18.066" v="6060" actId="1076"/>
          <ac:grpSpMkLst>
            <pc:docMk/>
            <pc:sldMk cId="1660186624" sldId="285"/>
            <ac:grpSpMk id="12" creationId="{1ED5F8D3-3AFC-423E-8EA3-CFEFEB894B7A}"/>
          </ac:grpSpMkLst>
        </pc:grpChg>
        <pc:grpChg chg="mod">
          <ac:chgData name="Xin Zhang (FA Talent)" userId="474f572f-8271-4f60-858e-cee871e0aec6" providerId="ADAL" clId="{82FA2526-2325-487C-9F25-B0C9B387758D}" dt="2021-09-24T08:15:18.066" v="6060" actId="1076"/>
          <ac:grpSpMkLst>
            <pc:docMk/>
            <pc:sldMk cId="1660186624" sldId="285"/>
            <ac:grpSpMk id="15" creationId="{0F394EC3-72A3-4664-840C-FEC22D640BED}"/>
          </ac:grpSpMkLst>
        </pc:grpChg>
        <pc:grpChg chg="mod">
          <ac:chgData name="Xin Zhang (FA Talent)" userId="474f572f-8271-4f60-858e-cee871e0aec6" providerId="ADAL" clId="{82FA2526-2325-487C-9F25-B0C9B387758D}" dt="2021-09-24T08:15:18.066" v="6060" actId="1076"/>
          <ac:grpSpMkLst>
            <pc:docMk/>
            <pc:sldMk cId="1660186624" sldId="285"/>
            <ac:grpSpMk id="19" creationId="{5642E5B5-E3DF-43D0-9876-8E3A35FA75F4}"/>
          </ac:grpSpMkLst>
        </pc:grpChg>
        <pc:grpChg chg="del mod">
          <ac:chgData name="Xin Zhang (FA Talent)" userId="474f572f-8271-4f60-858e-cee871e0aec6" providerId="ADAL" clId="{82FA2526-2325-487C-9F25-B0C9B387758D}" dt="2021-09-24T08:11:35.010" v="5888" actId="165"/>
          <ac:grpSpMkLst>
            <pc:docMk/>
            <pc:sldMk cId="1660186624" sldId="285"/>
            <ac:grpSpMk id="22" creationId="{072FBB6A-F669-48EA-907E-DF8A3A362E48}"/>
          </ac:grpSpMkLst>
        </pc:grpChg>
        <pc:grpChg chg="mod topLvl">
          <ac:chgData name="Xin Zhang (FA Talent)" userId="474f572f-8271-4f60-858e-cee871e0aec6" providerId="ADAL" clId="{82FA2526-2325-487C-9F25-B0C9B387758D}" dt="2021-09-24T08:11:35.010" v="5888" actId="165"/>
          <ac:grpSpMkLst>
            <pc:docMk/>
            <pc:sldMk cId="1660186624" sldId="285"/>
            <ac:grpSpMk id="23" creationId="{80B2F585-AB7B-42FB-8242-A54D355CF86E}"/>
          </ac:grpSpMkLst>
        </pc:grpChg>
        <pc:grpChg chg="mod">
          <ac:chgData name="Xin Zhang (FA Talent)" userId="474f572f-8271-4f60-858e-cee871e0aec6" providerId="ADAL" clId="{82FA2526-2325-487C-9F25-B0C9B387758D}" dt="2021-09-24T08:11:35.010" v="5888" actId="165"/>
          <ac:grpSpMkLst>
            <pc:docMk/>
            <pc:sldMk cId="1660186624" sldId="285"/>
            <ac:grpSpMk id="27" creationId="{240F848F-5346-4796-81D0-06709EB6B845}"/>
          </ac:grpSpMkLst>
        </pc:grpChg>
        <pc:grpChg chg="del mod">
          <ac:chgData name="Xin Zhang (FA Talent)" userId="474f572f-8271-4f60-858e-cee871e0aec6" providerId="ADAL" clId="{82FA2526-2325-487C-9F25-B0C9B387758D}" dt="2021-09-24T08:10:17.934" v="5857" actId="165"/>
          <ac:grpSpMkLst>
            <pc:docMk/>
            <pc:sldMk cId="1660186624" sldId="285"/>
            <ac:grpSpMk id="30" creationId="{B7677712-9335-4A65-8B68-84A5541CCCD5}"/>
          </ac:grpSpMkLst>
        </pc:grpChg>
        <pc:grpChg chg="del mod topLvl">
          <ac:chgData name="Xin Zhang (FA Talent)" userId="474f572f-8271-4f60-858e-cee871e0aec6" providerId="ADAL" clId="{82FA2526-2325-487C-9F25-B0C9B387758D}" dt="2021-09-24T08:10:20.878" v="5858" actId="165"/>
          <ac:grpSpMkLst>
            <pc:docMk/>
            <pc:sldMk cId="1660186624" sldId="285"/>
            <ac:grpSpMk id="31" creationId="{082D0215-77B4-4CD7-B2D2-908EE4DE36DA}"/>
          </ac:grpSpMkLst>
        </pc:grpChg>
        <pc:grpChg chg="mod topLvl">
          <ac:chgData name="Xin Zhang (FA Talent)" userId="474f572f-8271-4f60-858e-cee871e0aec6" providerId="ADAL" clId="{82FA2526-2325-487C-9F25-B0C9B387758D}" dt="2021-09-24T08:10:39.342" v="5862" actId="164"/>
          <ac:grpSpMkLst>
            <pc:docMk/>
            <pc:sldMk cId="1660186624" sldId="285"/>
            <ac:grpSpMk id="35" creationId="{72E2D981-CA79-4514-B0B2-1C22519D79EB}"/>
          </ac:grpSpMkLst>
        </pc:grpChg>
        <pc:grpChg chg="add mod">
          <ac:chgData name="Xin Zhang (FA Talent)" userId="474f572f-8271-4f60-858e-cee871e0aec6" providerId="ADAL" clId="{82FA2526-2325-487C-9F25-B0C9B387758D}" dt="2021-09-24T08:39:38.170" v="6592"/>
          <ac:grpSpMkLst>
            <pc:docMk/>
            <pc:sldMk cId="1660186624" sldId="285"/>
            <ac:grpSpMk id="39" creationId="{969F2D11-B969-42CB-86B2-A24B89C2F947}"/>
          </ac:grpSpMkLst>
        </pc:grpChg>
        <pc:picChg chg="del">
          <ac:chgData name="Xin Zhang (FA Talent)" userId="474f572f-8271-4f60-858e-cee871e0aec6" providerId="ADAL" clId="{82FA2526-2325-487C-9F25-B0C9B387758D}" dt="2021-09-24T08:08:50.814" v="5807" actId="478"/>
          <ac:picMkLst>
            <pc:docMk/>
            <pc:sldMk cId="1660186624" sldId="285"/>
            <ac:picMk id="3" creationId="{BEE570B6-231A-4BD4-95BD-5FB2E8E48748}"/>
          </ac:picMkLst>
        </pc:picChg>
        <pc:picChg chg="add mod ord modCrop">
          <ac:chgData name="Xin Zhang (FA Talent)" userId="474f572f-8271-4f60-858e-cee871e0aec6" providerId="ADAL" clId="{82FA2526-2325-487C-9F25-B0C9B387758D}" dt="2021-09-24T08:09:55.082" v="5828" actId="1076"/>
          <ac:picMkLst>
            <pc:docMk/>
            <pc:sldMk cId="1660186624" sldId="285"/>
            <ac:picMk id="4" creationId="{0B79E917-2BF0-4030-B9DA-795837564BD8}"/>
          </ac:picMkLst>
        </pc:picChg>
        <pc:picChg chg="add del mod modVis">
          <ac:chgData name="Xin Zhang (FA Talent)" userId="474f572f-8271-4f60-858e-cee871e0aec6" providerId="ADAL" clId="{82FA2526-2325-487C-9F25-B0C9B387758D}" dt="2021-09-24T08:09:18.411" v="5819"/>
          <ac:picMkLst>
            <pc:docMk/>
            <pc:sldMk cId="1660186624" sldId="285"/>
            <ac:picMk id="38" creationId="{4F6167FD-B9A8-4FCC-B898-411CA65405C4}"/>
          </ac:picMkLst>
        </pc:picChg>
        <pc:picChg chg="mod">
          <ac:chgData name="Xin Zhang (FA Talent)" userId="474f572f-8271-4f60-858e-cee871e0aec6" providerId="ADAL" clId="{82FA2526-2325-487C-9F25-B0C9B387758D}" dt="2021-09-24T08:39:38.170" v="6592"/>
          <ac:picMkLst>
            <pc:docMk/>
            <pc:sldMk cId="1660186624" sldId="285"/>
            <ac:picMk id="40" creationId="{73ABF3F1-9DE0-4C6A-B96D-5A15313871F3}"/>
          </ac:picMkLst>
        </pc:picChg>
        <pc:picChg chg="mod">
          <ac:chgData name="Xin Zhang (FA Talent)" userId="474f572f-8271-4f60-858e-cee871e0aec6" providerId="ADAL" clId="{82FA2526-2325-487C-9F25-B0C9B387758D}" dt="2021-09-24T08:39:38.170" v="6592"/>
          <ac:picMkLst>
            <pc:docMk/>
            <pc:sldMk cId="1660186624" sldId="285"/>
            <ac:picMk id="43" creationId="{853E555A-00CC-452E-A99B-D4EE93927586}"/>
          </ac:picMkLst>
        </pc:picChg>
      </pc:sldChg>
      <pc:sldChg chg="new del">
        <pc:chgData name="Xin Zhang (FA Talent)" userId="474f572f-8271-4f60-858e-cee871e0aec6" providerId="ADAL" clId="{82FA2526-2325-487C-9F25-B0C9B387758D}" dt="2021-09-24T08:08:45.378" v="5805" actId="680"/>
        <pc:sldMkLst>
          <pc:docMk/>
          <pc:sldMk cId="2347027091" sldId="285"/>
        </pc:sldMkLst>
      </pc:sldChg>
      <pc:sldChg chg="addSp delSp modSp add mod">
        <pc:chgData name="Xin Zhang (FA Talent)" userId="474f572f-8271-4f60-858e-cee871e0aec6" providerId="ADAL" clId="{82FA2526-2325-487C-9F25-B0C9B387758D}" dt="2021-09-29T11:07:27.733" v="15567" actId="403"/>
        <pc:sldMkLst>
          <pc:docMk/>
          <pc:sldMk cId="1313895743" sldId="286"/>
        </pc:sldMkLst>
        <pc:spChg chg="mod topLvl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0" creationId="{1E42D491-F123-4B4C-B0AB-E85139DF3B60}"/>
          </ac:spMkLst>
        </pc:spChg>
        <pc:spChg chg="mod">
          <ac:chgData name="Xin Zhang (FA Talent)" userId="474f572f-8271-4f60-858e-cee871e0aec6" providerId="ADAL" clId="{82FA2526-2325-487C-9F25-B0C9B387758D}" dt="2021-09-29T11:07:27.733" v="15567" actId="403"/>
          <ac:spMkLst>
            <pc:docMk/>
            <pc:sldMk cId="1313895743" sldId="286"/>
            <ac:spMk id="11" creationId="{CD08FB4D-16B8-48B5-A1DC-2797BD3DB6A3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20" creationId="{50B2E16C-F5B9-4503-AEC2-AF32A99DCFC2}"/>
          </ac:spMkLst>
        </pc:spChg>
        <pc:spChg chg="mod topLvl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27" creationId="{644CD862-76DA-46BE-88E3-7D83D81CA493}"/>
          </ac:spMkLst>
        </pc:spChg>
        <pc:spChg chg="mod topLvl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28" creationId="{587BCA80-67D9-4B62-B574-A7DC93ADC21D}"/>
          </ac:spMkLst>
        </pc:spChg>
        <pc:spChg chg="mod topLvl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29" creationId="{620A9740-6EBE-45A1-B0BA-804636C33567}"/>
          </ac:spMkLst>
        </pc:spChg>
        <pc:spChg chg="mod topLvl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30" creationId="{DB01F5EE-328F-4F88-ACA9-6BAE9D492A22}"/>
          </ac:spMkLst>
        </pc:spChg>
        <pc:spChg chg="mod topLvl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31" creationId="{0FDB10A1-8D2D-4216-8D91-EF0E4DEF6B24}"/>
          </ac:spMkLst>
        </pc:spChg>
        <pc:spChg chg="mod">
          <ac:chgData name="Xin Zhang (FA Talent)" userId="474f572f-8271-4f60-858e-cee871e0aec6" providerId="ADAL" clId="{82FA2526-2325-487C-9F25-B0C9B387758D}" dt="2021-09-29T11:04:13.874" v="15330" actId="947"/>
          <ac:spMkLst>
            <pc:docMk/>
            <pc:sldMk cId="1313895743" sldId="286"/>
            <ac:spMk id="32" creationId="{D4BD9433-FE78-4027-A7AE-2D0F9F83082B}"/>
          </ac:spMkLst>
        </pc:spChg>
        <pc:spChg chg="mod">
          <ac:chgData name="Xin Zhang (FA Talent)" userId="474f572f-8271-4f60-858e-cee871e0aec6" providerId="ADAL" clId="{82FA2526-2325-487C-9F25-B0C9B387758D}" dt="2021-09-29T11:04:13.874" v="15331" actId="947"/>
          <ac:spMkLst>
            <pc:docMk/>
            <pc:sldMk cId="1313895743" sldId="286"/>
            <ac:spMk id="33" creationId="{0C9B9ECB-B6F4-45B6-9917-360B41D7999D}"/>
          </ac:spMkLst>
        </pc:spChg>
        <pc:spChg chg="mod">
          <ac:chgData name="Xin Zhang (FA Talent)" userId="474f572f-8271-4f60-858e-cee871e0aec6" providerId="ADAL" clId="{82FA2526-2325-487C-9F25-B0C9B387758D}" dt="2021-09-29T11:04:13.876" v="15332" actId="947"/>
          <ac:spMkLst>
            <pc:docMk/>
            <pc:sldMk cId="1313895743" sldId="286"/>
            <ac:spMk id="34" creationId="{7D1D0C4F-31E4-4DA2-AA10-562B9AF94967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36" creationId="{8F53383A-F1BE-4D9A-8AD0-C1558E23C94E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37" creationId="{0D4E7DDD-2418-49DD-AE9A-080058B0840C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38" creationId="{931A43C7-87CC-433D-89DA-D8D613768C2F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41" creationId="{AAC2268B-FBDF-434B-92F5-300A4220FD44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67" creationId="{622B0A4D-44C9-4CAF-B909-6E6B4B29BAFC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01" creationId="{C18D24DA-C504-4371-8F37-9988C59564EB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02" creationId="{54EBA824-09B3-48C9-A052-51A9BE597C67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03" creationId="{8D7BDCC7-C9A4-4F28-8ABE-24CD26EE3A32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04" creationId="{5A809C75-6A35-4079-A827-169F274D3D98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05" creationId="{F7341F07-1031-4B73-A2B3-A4DB516E925C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06" creationId="{2E65CF6F-621D-4FF3-819D-263179608007}"/>
          </ac:spMkLst>
        </pc:spChg>
        <pc:spChg chg="mod">
          <ac:chgData name="Xin Zhang (FA Talent)" userId="474f572f-8271-4f60-858e-cee871e0aec6" providerId="ADAL" clId="{82FA2526-2325-487C-9F25-B0C9B387758D}" dt="2021-09-29T11:04:13.820" v="15296" actId="947"/>
          <ac:spMkLst>
            <pc:docMk/>
            <pc:sldMk cId="1313895743" sldId="286"/>
            <ac:spMk id="108" creationId="{3814729C-559E-4B66-B048-E739795756EF}"/>
          </ac:spMkLst>
        </pc:spChg>
        <pc:spChg chg="mod">
          <ac:chgData name="Xin Zhang (FA Talent)" userId="474f572f-8271-4f60-858e-cee871e0aec6" providerId="ADAL" clId="{82FA2526-2325-487C-9F25-B0C9B387758D}" dt="2021-09-29T11:04:13.823" v="15300" actId="947"/>
          <ac:spMkLst>
            <pc:docMk/>
            <pc:sldMk cId="1313895743" sldId="286"/>
            <ac:spMk id="109" creationId="{0515EBEC-AE8F-41C7-A387-11943FB34E17}"/>
          </ac:spMkLst>
        </pc:spChg>
        <pc:spChg chg="mod">
          <ac:chgData name="Xin Zhang (FA Talent)" userId="474f572f-8271-4f60-858e-cee871e0aec6" providerId="ADAL" clId="{82FA2526-2325-487C-9F25-B0C9B387758D}" dt="2021-09-29T11:04:13.827" v="15304" actId="947"/>
          <ac:spMkLst>
            <pc:docMk/>
            <pc:sldMk cId="1313895743" sldId="286"/>
            <ac:spMk id="110" creationId="{FBB2B9FF-A5C6-413F-B842-06A699762FB6}"/>
          </ac:spMkLst>
        </pc:spChg>
        <pc:spChg chg="mod">
          <ac:chgData name="Xin Zhang (FA Talent)" userId="474f572f-8271-4f60-858e-cee871e0aec6" providerId="ADAL" clId="{82FA2526-2325-487C-9F25-B0C9B387758D}" dt="2021-09-29T11:04:13.830" v="15308" actId="947"/>
          <ac:spMkLst>
            <pc:docMk/>
            <pc:sldMk cId="1313895743" sldId="286"/>
            <ac:spMk id="111" creationId="{E3C15B70-1F83-4361-9530-D6E4C045621D}"/>
          </ac:spMkLst>
        </pc:spChg>
        <pc:spChg chg="mod">
          <ac:chgData name="Xin Zhang (FA Talent)" userId="474f572f-8271-4f60-858e-cee871e0aec6" providerId="ADAL" clId="{82FA2526-2325-487C-9F25-B0C9B387758D}" dt="2021-09-29T11:04:13.834" v="15312" actId="947"/>
          <ac:spMkLst>
            <pc:docMk/>
            <pc:sldMk cId="1313895743" sldId="286"/>
            <ac:spMk id="112" creationId="{8070E7F7-A161-42F4-B3BF-A51B94B72D81}"/>
          </ac:spMkLst>
        </pc:spChg>
        <pc:spChg chg="mod">
          <ac:chgData name="Xin Zhang (FA Talent)" userId="474f572f-8271-4f60-858e-cee871e0aec6" providerId="ADAL" clId="{82FA2526-2325-487C-9F25-B0C9B387758D}" dt="2021-09-29T11:04:13.837" v="15316" actId="947"/>
          <ac:spMkLst>
            <pc:docMk/>
            <pc:sldMk cId="1313895743" sldId="286"/>
            <ac:spMk id="113" creationId="{87F3B9A8-CFAA-453F-AC03-E64196FD6B25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15" creationId="{0401A878-AA83-4687-AC78-A1242B94CB01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16" creationId="{76B89255-EA92-4E84-B86B-20037658D584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17" creationId="{4D63CD64-656B-41BF-AD53-00C7486E8B9D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18" creationId="{D295A689-B814-4192-B44D-E6DB8578EF96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19" creationId="{B558596E-3965-4DED-BC95-E1E6E2A08E58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20" creationId="{107F0539-7669-4A2D-9916-2D54A6E7F074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22" creationId="{5DC0ADAB-CD05-43BC-A6F7-1EC141E2FDC5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23" creationId="{FD5A9EE2-A7F3-43F1-BFCB-3E9D978E316D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24" creationId="{465D2B55-32B0-4238-B24F-456C9568C670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25" creationId="{05E9B4F7-C155-400E-8942-C968402ABE40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26" creationId="{87522BAB-5E6B-4463-9351-75735A283B7E}"/>
          </ac:spMkLst>
        </pc:spChg>
        <pc:spChg chg="mod">
          <ac:chgData name="Xin Zhang (FA Talent)" userId="474f572f-8271-4f60-858e-cee871e0aec6" providerId="ADAL" clId="{82FA2526-2325-487C-9F25-B0C9B387758D}" dt="2021-09-29T11:07:21.190" v="15563"/>
          <ac:spMkLst>
            <pc:docMk/>
            <pc:sldMk cId="1313895743" sldId="286"/>
            <ac:spMk id="127" creationId="{F19AACDC-A0CA-467B-90BB-15C9A6ED54B0}"/>
          </ac:spMkLst>
        </pc:spChg>
        <pc:grpChg chg="add mod">
          <ac:chgData name="Xin Zhang (FA Talent)" userId="474f572f-8271-4f60-858e-cee871e0aec6" providerId="ADAL" clId="{82FA2526-2325-487C-9F25-B0C9B387758D}" dt="2021-09-29T11:07:21.190" v="15563"/>
          <ac:grpSpMkLst>
            <pc:docMk/>
            <pc:sldMk cId="1313895743" sldId="286"/>
            <ac:grpSpMk id="2" creationId="{B27067F0-DB45-4935-9EB7-E242750D0DF9}"/>
          </ac:grpSpMkLst>
        </pc:grpChg>
        <pc:grpChg chg="del">
          <ac:chgData name="Xin Zhang (FA Talent)" userId="474f572f-8271-4f60-858e-cee871e0aec6" providerId="ADAL" clId="{82FA2526-2325-487C-9F25-B0C9B387758D}" dt="2021-09-24T08:30:00.327" v="6354" actId="165"/>
          <ac:grpSpMkLst>
            <pc:docMk/>
            <pc:sldMk cId="1313895743" sldId="286"/>
            <ac:grpSpMk id="13" creationId="{07CFED82-1AD5-48CE-952E-83D476F304FE}"/>
          </ac:grpSpMkLst>
        </pc:grpChg>
        <pc:grpChg chg="del">
          <ac:chgData name="Xin Zhang (FA Talent)" userId="474f572f-8271-4f60-858e-cee871e0aec6" providerId="ADAL" clId="{82FA2526-2325-487C-9F25-B0C9B387758D}" dt="2021-09-24T08:43:27.266" v="6643" actId="478"/>
          <ac:grpSpMkLst>
            <pc:docMk/>
            <pc:sldMk cId="1313895743" sldId="286"/>
            <ac:grpSpMk id="49" creationId="{3CA5B879-0382-4091-AE89-FB963C7BFE27}"/>
          </ac:grpSpMkLst>
        </pc:grpChg>
        <pc:grpChg chg="del">
          <ac:chgData name="Xin Zhang (FA Talent)" userId="474f572f-8271-4f60-858e-cee871e0aec6" providerId="ADAL" clId="{82FA2526-2325-487C-9F25-B0C9B387758D}" dt="2021-09-24T08:43:27.266" v="6643" actId="478"/>
          <ac:grpSpMkLst>
            <pc:docMk/>
            <pc:sldMk cId="1313895743" sldId="286"/>
            <ac:grpSpMk id="56" creationId="{D206286E-E137-4397-B702-2C22715A601E}"/>
          </ac:grpSpMkLst>
        </pc:grpChg>
        <pc:grpChg chg="del">
          <ac:chgData name="Xin Zhang (FA Talent)" userId="474f572f-8271-4f60-858e-cee871e0aec6" providerId="ADAL" clId="{82FA2526-2325-487C-9F25-B0C9B387758D}" dt="2021-09-24T08:43:27.266" v="6643" actId="478"/>
          <ac:grpSpMkLst>
            <pc:docMk/>
            <pc:sldMk cId="1313895743" sldId="286"/>
            <ac:grpSpMk id="63" creationId="{71ABDBB3-B05F-4A60-88FB-4FA25CCFFBE7}"/>
          </ac:grpSpMkLst>
        </pc:grpChg>
        <pc:grpChg chg="del">
          <ac:chgData name="Xin Zhang (FA Talent)" userId="474f572f-8271-4f60-858e-cee871e0aec6" providerId="ADAL" clId="{82FA2526-2325-487C-9F25-B0C9B387758D}" dt="2021-09-24T08:43:27.266" v="6643" actId="478"/>
          <ac:grpSpMkLst>
            <pc:docMk/>
            <pc:sldMk cId="1313895743" sldId="286"/>
            <ac:grpSpMk id="72" creationId="{FC704745-726C-47CD-8F16-47E056494995}"/>
          </ac:grpSpMkLst>
        </pc:grpChg>
        <pc:grpChg chg="mod">
          <ac:chgData name="Xin Zhang (FA Talent)" userId="474f572f-8271-4f60-858e-cee871e0aec6" providerId="ADAL" clId="{82FA2526-2325-487C-9F25-B0C9B387758D}" dt="2021-09-29T11:07:21.190" v="15563"/>
          <ac:grpSpMkLst>
            <pc:docMk/>
            <pc:sldMk cId="1313895743" sldId="286"/>
            <ac:grpSpMk id="100" creationId="{322680D5-B4F1-42F3-A44A-C17C63B671E6}"/>
          </ac:grpSpMkLst>
        </pc:grpChg>
        <pc:grpChg chg="mod">
          <ac:chgData name="Xin Zhang (FA Talent)" userId="474f572f-8271-4f60-858e-cee871e0aec6" providerId="ADAL" clId="{82FA2526-2325-487C-9F25-B0C9B387758D}" dt="2021-09-29T11:07:21.190" v="15563"/>
          <ac:grpSpMkLst>
            <pc:docMk/>
            <pc:sldMk cId="1313895743" sldId="286"/>
            <ac:grpSpMk id="114" creationId="{FFC05046-08B0-45FD-B96A-9A79AB5B71FA}"/>
          </ac:grpSpMkLst>
        </pc:grpChg>
        <pc:grpChg chg="mod">
          <ac:chgData name="Xin Zhang (FA Talent)" userId="474f572f-8271-4f60-858e-cee871e0aec6" providerId="ADAL" clId="{82FA2526-2325-487C-9F25-B0C9B387758D}" dt="2021-09-29T11:07:21.190" v="15563"/>
          <ac:grpSpMkLst>
            <pc:docMk/>
            <pc:sldMk cId="1313895743" sldId="286"/>
            <ac:grpSpMk id="121" creationId="{E385901D-2B33-4955-B95C-039CFF13D93A}"/>
          </ac:grpSpMkLst>
        </pc:grpChg>
        <pc:picChg chg="mod topLvl">
          <ac:chgData name="Xin Zhang (FA Talent)" userId="474f572f-8271-4f60-858e-cee871e0aec6" providerId="ADAL" clId="{82FA2526-2325-487C-9F25-B0C9B387758D}" dt="2021-09-29T11:07:21.190" v="15563"/>
          <ac:picMkLst>
            <pc:docMk/>
            <pc:sldMk cId="1313895743" sldId="286"/>
            <ac:picMk id="66" creationId="{10AA4DBC-B876-43AF-876A-FEBCCEA8D92C}"/>
          </ac:picMkLst>
        </pc:picChg>
      </pc:sldChg>
      <pc:sldChg chg="new del">
        <pc:chgData name="Xin Zhang (FA Talent)" userId="474f572f-8271-4f60-858e-cee871e0aec6" providerId="ADAL" clId="{82FA2526-2325-487C-9F25-B0C9B387758D}" dt="2021-09-24T08:38:10.620" v="6563" actId="680"/>
        <pc:sldMkLst>
          <pc:docMk/>
          <pc:sldMk cId="495775470" sldId="287"/>
        </pc:sldMkLst>
      </pc:sldChg>
      <pc:sldChg chg="addSp delSp modSp add del mod modClrScheme chgLayout">
        <pc:chgData name="Xin Zhang (FA Talent)" userId="474f572f-8271-4f60-858e-cee871e0aec6" providerId="ADAL" clId="{82FA2526-2325-487C-9F25-B0C9B387758D}" dt="2021-09-29T11:07:45.131" v="15569" actId="113"/>
        <pc:sldMkLst>
          <pc:docMk/>
          <pc:sldMk cId="893790287" sldId="287"/>
        </pc:sldMkLst>
        <pc:spChg chg="mod">
          <ac:chgData name="Xin Zhang (FA Talent)" userId="474f572f-8271-4f60-858e-cee871e0aec6" providerId="ADAL" clId="{82FA2526-2325-487C-9F25-B0C9B387758D}" dt="2021-09-29T11:04:13.330" v="15113" actId="947"/>
          <ac:spMkLst>
            <pc:docMk/>
            <pc:sldMk cId="893790287" sldId="287"/>
            <ac:spMk id="13" creationId="{C06A85E4-E9D0-4A1C-8F32-99DE220E37C0}"/>
          </ac:spMkLst>
        </pc:spChg>
        <pc:spChg chg="mod">
          <ac:chgData name="Xin Zhang (FA Talent)" userId="474f572f-8271-4f60-858e-cee871e0aec6" providerId="ADAL" clId="{82FA2526-2325-487C-9F25-B0C9B387758D}" dt="2021-09-29T11:04:13.385" v="15147" actId="947"/>
          <ac:spMkLst>
            <pc:docMk/>
            <pc:sldMk cId="893790287" sldId="287"/>
            <ac:spMk id="14" creationId="{E5C5A506-1247-4B3F-AE5F-8EB44FCE40AA}"/>
          </ac:spMkLst>
        </pc:spChg>
        <pc:spChg chg="mod">
          <ac:chgData name="Xin Zhang (FA Talent)" userId="474f572f-8271-4f60-858e-cee871e0aec6" providerId="ADAL" clId="{82FA2526-2325-487C-9F25-B0C9B387758D}" dt="2021-09-29T11:04:13.421" v="15164" actId="947"/>
          <ac:spMkLst>
            <pc:docMk/>
            <pc:sldMk cId="893790287" sldId="287"/>
            <ac:spMk id="16" creationId="{C8F2DC7C-9208-4BCA-8544-718A98E89200}"/>
          </ac:spMkLst>
        </pc:spChg>
        <pc:spChg chg="add del mod">
          <ac:chgData name="Xin Zhang (FA Talent)" userId="474f572f-8271-4f60-858e-cee871e0aec6" providerId="ADAL" clId="{82FA2526-2325-487C-9F25-B0C9B387758D}" dt="2021-09-24T08:44:16.153" v="6651" actId="478"/>
          <ac:spMkLst>
            <pc:docMk/>
            <pc:sldMk cId="893790287" sldId="287"/>
            <ac:spMk id="18" creationId="{DE844176-C9B5-4FBA-8FDE-0817A8AD41F4}"/>
          </ac:spMkLst>
        </pc:spChg>
        <pc:spChg chg="del">
          <ac:chgData name="Xin Zhang (FA Talent)" userId="474f572f-8271-4f60-858e-cee871e0aec6" providerId="ADAL" clId="{82FA2526-2325-487C-9F25-B0C9B387758D}" dt="2021-09-24T08:38:16.754" v="6567" actId="478"/>
          <ac:spMkLst>
            <pc:docMk/>
            <pc:sldMk cId="893790287" sldId="287"/>
            <ac:spMk id="19" creationId="{8ED51BF9-B953-4BA0-AECD-1D45F49F382D}"/>
          </ac:spMkLst>
        </pc:spChg>
        <pc:spChg chg="add mod">
          <ac:chgData name="Xin Zhang (FA Talent)" userId="474f572f-8271-4f60-858e-cee871e0aec6" providerId="ADAL" clId="{82FA2526-2325-487C-9F25-B0C9B387758D}" dt="2021-09-29T11:04:13.340" v="15116" actId="947"/>
          <ac:spMkLst>
            <pc:docMk/>
            <pc:sldMk cId="893790287" sldId="287"/>
            <ac:spMk id="20" creationId="{09D7C8E5-A06F-4E44-AADF-A454F893460D}"/>
          </ac:spMkLst>
        </pc:spChg>
        <pc:spChg chg="add mod">
          <ac:chgData name="Xin Zhang (FA Talent)" userId="474f572f-8271-4f60-858e-cee871e0aec6" providerId="ADAL" clId="{82FA2526-2325-487C-9F25-B0C9B387758D}" dt="2021-09-29T11:04:13.322" v="15106" actId="947"/>
          <ac:spMkLst>
            <pc:docMk/>
            <pc:sldMk cId="893790287" sldId="287"/>
            <ac:spMk id="21" creationId="{4A05D758-F1AC-4B00-821B-E3A3544D0DF6}"/>
          </ac:spMkLst>
        </pc:spChg>
        <pc:spChg chg="add mod">
          <ac:chgData name="Xin Zhang (FA Talent)" userId="474f572f-8271-4f60-858e-cee871e0aec6" providerId="ADAL" clId="{82FA2526-2325-487C-9F25-B0C9B387758D}" dt="2021-09-29T11:04:13.335" v="15114" actId="947"/>
          <ac:spMkLst>
            <pc:docMk/>
            <pc:sldMk cId="893790287" sldId="287"/>
            <ac:spMk id="22" creationId="{F22B5629-5FE3-4324-A9AC-16178904807F}"/>
          </ac:spMkLst>
        </pc:spChg>
        <pc:spChg chg="add del mod">
          <ac:chgData name="Xin Zhang (FA Talent)" userId="474f572f-8271-4f60-858e-cee871e0aec6" providerId="ADAL" clId="{82FA2526-2325-487C-9F25-B0C9B387758D}" dt="2021-09-24T08:44:16.153" v="6651" actId="478"/>
          <ac:spMkLst>
            <pc:docMk/>
            <pc:sldMk cId="893790287" sldId="287"/>
            <ac:spMk id="23" creationId="{ABE904F6-7130-46B1-B215-087B9C21E839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26" creationId="{42508C88-D2AA-476F-838A-E6853E9AC89F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27" creationId="{DD3C2771-1C5C-459C-8D42-E45E80F21F27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28" creationId="{71FA1598-D1B6-4B78-B89A-37E9BC26B8A9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30" creationId="{5B30E687-421D-4865-8095-3A24F5624C8F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31" creationId="{A1602E6E-4C65-4F35-902D-9742CF5850B7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34" creationId="{51B5106F-C212-4DD6-B7C6-903C300D2DAB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35" creationId="{2BAC2480-78E1-4185-BFF4-35CEA4984F44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36" creationId="{1376556E-B5D6-4343-8841-104AF1E5A381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38" creationId="{5B138743-C84C-4880-AF8F-69F3695D5B16}"/>
          </ac:spMkLst>
        </pc:spChg>
        <pc:spChg chg="mod">
          <ac:chgData name="Xin Zhang (FA Talent)" userId="474f572f-8271-4f60-858e-cee871e0aec6" providerId="ADAL" clId="{82FA2526-2325-487C-9F25-B0C9B387758D}" dt="2021-09-29T11:07:45.131" v="15569" actId="113"/>
          <ac:spMkLst>
            <pc:docMk/>
            <pc:sldMk cId="893790287" sldId="287"/>
            <ac:spMk id="39" creationId="{F8BB3713-3760-466D-AC46-787E5DCB576B}"/>
          </ac:spMkLst>
        </pc:spChg>
        <pc:spChg chg="mod">
          <ac:chgData name="Xin Zhang (FA Talent)" userId="474f572f-8271-4f60-858e-cee871e0aec6" providerId="ADAL" clId="{82FA2526-2325-487C-9F25-B0C9B387758D}" dt="2021-09-29T11:04:13.309" v="15099" actId="947"/>
          <ac:spMkLst>
            <pc:docMk/>
            <pc:sldMk cId="893790287" sldId="287"/>
            <ac:spMk id="41" creationId="{5E5D7214-97D2-4ED5-8E1A-6D350D814EBD}"/>
          </ac:spMkLst>
        </pc:spChg>
        <pc:spChg chg="mod">
          <ac:chgData name="Xin Zhang (FA Talent)" userId="474f572f-8271-4f60-858e-cee871e0aec6" providerId="ADAL" clId="{82FA2526-2325-487C-9F25-B0C9B387758D}" dt="2021-09-29T11:04:13.377" v="15141" actId="947"/>
          <ac:spMkLst>
            <pc:docMk/>
            <pc:sldMk cId="893790287" sldId="287"/>
            <ac:spMk id="42" creationId="{062B6908-4D84-415D-B19D-06BDF0844D54}"/>
          </ac:spMkLst>
        </pc:spChg>
        <pc:spChg chg="mod">
          <ac:chgData name="Xin Zhang (FA Talent)" userId="474f572f-8271-4f60-858e-cee871e0aec6" providerId="ADAL" clId="{82FA2526-2325-487C-9F25-B0C9B387758D}" dt="2021-09-29T11:04:13.310" v="15100" actId="947"/>
          <ac:spMkLst>
            <pc:docMk/>
            <pc:sldMk cId="893790287" sldId="287"/>
            <ac:spMk id="44" creationId="{F54EA734-32E2-40F6-8EBF-52ECEC0D615D}"/>
          </ac:spMkLst>
        </pc:spChg>
        <pc:spChg chg="mod">
          <ac:chgData name="Xin Zhang (FA Talent)" userId="474f572f-8271-4f60-858e-cee871e0aec6" providerId="ADAL" clId="{82FA2526-2325-487C-9F25-B0C9B387758D}" dt="2021-09-29T11:04:13.376" v="15140" actId="947"/>
          <ac:spMkLst>
            <pc:docMk/>
            <pc:sldMk cId="893790287" sldId="287"/>
            <ac:spMk id="45" creationId="{B55EE037-DFA0-4FA3-A22B-CBAFB45045DD}"/>
          </ac:spMkLst>
        </pc:spChg>
        <pc:spChg chg="mod">
          <ac:chgData name="Xin Zhang (FA Talent)" userId="474f572f-8271-4f60-858e-cee871e0aec6" providerId="ADAL" clId="{82FA2526-2325-487C-9F25-B0C9B387758D}" dt="2021-09-29T11:04:13.312" v="15102" actId="947"/>
          <ac:spMkLst>
            <pc:docMk/>
            <pc:sldMk cId="893790287" sldId="287"/>
            <ac:spMk id="47" creationId="{D403B610-81FC-4307-8D50-DB181E831589}"/>
          </ac:spMkLst>
        </pc:spChg>
        <pc:spChg chg="mod">
          <ac:chgData name="Xin Zhang (FA Talent)" userId="474f572f-8271-4f60-858e-cee871e0aec6" providerId="ADAL" clId="{82FA2526-2325-487C-9F25-B0C9B387758D}" dt="2021-09-29T11:04:13.370" v="15136" actId="947"/>
          <ac:spMkLst>
            <pc:docMk/>
            <pc:sldMk cId="893790287" sldId="287"/>
            <ac:spMk id="48" creationId="{ABB81440-7A66-4417-B36C-7B157B1DC660}"/>
          </ac:spMkLst>
        </pc:spChg>
        <pc:spChg chg="mod">
          <ac:chgData name="Xin Zhang (FA Talent)" userId="474f572f-8271-4f60-858e-cee871e0aec6" providerId="ADAL" clId="{82FA2526-2325-487C-9F25-B0C9B387758D}" dt="2021-09-29T11:04:13.324" v="15108" actId="947"/>
          <ac:spMkLst>
            <pc:docMk/>
            <pc:sldMk cId="893790287" sldId="287"/>
            <ac:spMk id="50" creationId="{8640E06C-9755-4E48-A6FA-E36B9E30F3D8}"/>
          </ac:spMkLst>
        </pc:spChg>
        <pc:spChg chg="mod">
          <ac:chgData name="Xin Zhang (FA Talent)" userId="474f572f-8271-4f60-858e-cee871e0aec6" providerId="ADAL" clId="{82FA2526-2325-487C-9F25-B0C9B387758D}" dt="2021-09-29T11:04:13.381" v="15144" actId="947"/>
          <ac:spMkLst>
            <pc:docMk/>
            <pc:sldMk cId="893790287" sldId="287"/>
            <ac:spMk id="51" creationId="{AF971435-ED73-4260-BD8A-12A306BB6661}"/>
          </ac:spMkLst>
        </pc:spChg>
        <pc:spChg chg="mod">
          <ac:chgData name="Xin Zhang (FA Talent)" userId="474f572f-8271-4f60-858e-cee871e0aec6" providerId="ADAL" clId="{82FA2526-2325-487C-9F25-B0C9B387758D}" dt="2021-09-29T11:04:13.644" v="15244" actId="947"/>
          <ac:spMkLst>
            <pc:docMk/>
            <pc:sldMk cId="893790287" sldId="287"/>
            <ac:spMk id="56" creationId="{8DCCB670-3D86-41F4-835E-641E28846862}"/>
          </ac:spMkLst>
        </pc:spChg>
        <pc:spChg chg="mod">
          <ac:chgData name="Xin Zhang (FA Talent)" userId="474f572f-8271-4f60-858e-cee871e0aec6" providerId="ADAL" clId="{82FA2526-2325-487C-9F25-B0C9B387758D}" dt="2021-09-29T11:04:13.657" v="15248" actId="947"/>
          <ac:spMkLst>
            <pc:docMk/>
            <pc:sldMk cId="893790287" sldId="287"/>
            <ac:spMk id="57" creationId="{C03CA744-A219-4A96-90E6-3B49EB9B4A36}"/>
          </ac:spMkLst>
        </pc:spChg>
        <pc:spChg chg="mod">
          <ac:chgData name="Xin Zhang (FA Talent)" userId="474f572f-8271-4f60-858e-cee871e0aec6" providerId="ADAL" clId="{82FA2526-2325-487C-9F25-B0C9B387758D}" dt="2021-09-29T11:04:13.670" v="15252" actId="947"/>
          <ac:spMkLst>
            <pc:docMk/>
            <pc:sldMk cId="893790287" sldId="287"/>
            <ac:spMk id="58" creationId="{3E8003C3-2EC2-43A5-B1B7-2FE61304A8F7}"/>
          </ac:spMkLst>
        </pc:spChg>
        <pc:spChg chg="mod">
          <ac:chgData name="Xin Zhang (FA Talent)" userId="474f572f-8271-4f60-858e-cee871e0aec6" providerId="ADAL" clId="{82FA2526-2325-487C-9F25-B0C9B387758D}" dt="2021-09-29T11:04:13.683" v="15256" actId="947"/>
          <ac:spMkLst>
            <pc:docMk/>
            <pc:sldMk cId="893790287" sldId="287"/>
            <ac:spMk id="59" creationId="{5E7E22BF-A709-497C-9748-253754C0D815}"/>
          </ac:spMkLst>
        </pc:spChg>
        <pc:spChg chg="mod">
          <ac:chgData name="Xin Zhang (FA Talent)" userId="474f572f-8271-4f60-858e-cee871e0aec6" providerId="ADAL" clId="{82FA2526-2325-487C-9F25-B0C9B387758D}" dt="2021-09-29T11:04:13.695" v="15260" actId="947"/>
          <ac:spMkLst>
            <pc:docMk/>
            <pc:sldMk cId="893790287" sldId="287"/>
            <ac:spMk id="60" creationId="{125B2C64-2B6F-4D4B-9750-18FDB9377870}"/>
          </ac:spMkLst>
        </pc:spChg>
        <pc:spChg chg="mod">
          <ac:chgData name="Xin Zhang (FA Talent)" userId="474f572f-8271-4f60-858e-cee871e0aec6" providerId="ADAL" clId="{82FA2526-2325-487C-9F25-B0C9B387758D}" dt="2021-09-29T11:04:13.708" v="15264" actId="947"/>
          <ac:spMkLst>
            <pc:docMk/>
            <pc:sldMk cId="893790287" sldId="287"/>
            <ac:spMk id="61" creationId="{62742F39-245B-4DA8-A213-E36D8509487D}"/>
          </ac:spMkLst>
        </pc:spChg>
        <pc:spChg chg="mod">
          <ac:chgData name="Xin Zhang (FA Talent)" userId="474f572f-8271-4f60-858e-cee871e0aec6" providerId="ADAL" clId="{82FA2526-2325-487C-9F25-B0C9B387758D}" dt="2021-09-29T11:04:13.721" v="15268" actId="947"/>
          <ac:spMkLst>
            <pc:docMk/>
            <pc:sldMk cId="893790287" sldId="287"/>
            <ac:spMk id="62" creationId="{5B3EF606-A6CF-4448-8486-7D58BB443956}"/>
          </ac:spMkLst>
        </pc:spChg>
        <pc:spChg chg="mod">
          <ac:chgData name="Xin Zhang (FA Talent)" userId="474f572f-8271-4f60-858e-cee871e0aec6" providerId="ADAL" clId="{82FA2526-2325-487C-9F25-B0C9B387758D}" dt="2021-09-29T11:04:13.733" v="15272" actId="947"/>
          <ac:spMkLst>
            <pc:docMk/>
            <pc:sldMk cId="893790287" sldId="287"/>
            <ac:spMk id="63" creationId="{5E646431-D05C-4916-B4F0-4574789F745F}"/>
          </ac:spMkLst>
        </pc:spChg>
        <pc:spChg chg="mod">
          <ac:chgData name="Xin Zhang (FA Talent)" userId="474f572f-8271-4f60-858e-cee871e0aec6" providerId="ADAL" clId="{82FA2526-2325-487C-9F25-B0C9B387758D}" dt="2021-09-29T11:04:13.750" v="15276" actId="947"/>
          <ac:spMkLst>
            <pc:docMk/>
            <pc:sldMk cId="893790287" sldId="287"/>
            <ac:spMk id="65" creationId="{B396BBAF-D319-488E-AE1A-E6042C57A2AF}"/>
          </ac:spMkLst>
        </pc:spChg>
        <pc:spChg chg="mod">
          <ac:chgData name="Xin Zhang (FA Talent)" userId="474f572f-8271-4f60-858e-cee871e0aec6" providerId="ADAL" clId="{82FA2526-2325-487C-9F25-B0C9B387758D}" dt="2021-09-29T11:04:13.763" v="15280" actId="947"/>
          <ac:spMkLst>
            <pc:docMk/>
            <pc:sldMk cId="893790287" sldId="287"/>
            <ac:spMk id="66" creationId="{5EAEFEF2-54B4-4C58-B547-FCE8108ADF32}"/>
          </ac:spMkLst>
        </pc:spChg>
        <pc:spChg chg="mod">
          <ac:chgData name="Xin Zhang (FA Talent)" userId="474f572f-8271-4f60-858e-cee871e0aec6" providerId="ADAL" clId="{82FA2526-2325-487C-9F25-B0C9B387758D}" dt="2021-09-29T11:04:13.777" v="15284" actId="947"/>
          <ac:spMkLst>
            <pc:docMk/>
            <pc:sldMk cId="893790287" sldId="287"/>
            <ac:spMk id="67" creationId="{9AD0A31A-1971-492B-B02D-DE45DEA01011}"/>
          </ac:spMkLst>
        </pc:spChg>
        <pc:spChg chg="mod">
          <ac:chgData name="Xin Zhang (FA Talent)" userId="474f572f-8271-4f60-858e-cee871e0aec6" providerId="ADAL" clId="{82FA2526-2325-487C-9F25-B0C9B387758D}" dt="2021-09-29T11:04:13.789" v="15288" actId="947"/>
          <ac:spMkLst>
            <pc:docMk/>
            <pc:sldMk cId="893790287" sldId="287"/>
            <ac:spMk id="68" creationId="{CED74A4D-ADD3-451F-9F7B-6E3439A3605D}"/>
          </ac:spMkLst>
        </pc:spChg>
        <pc:spChg chg="mod">
          <ac:chgData name="Xin Zhang (FA Talent)" userId="474f572f-8271-4f60-858e-cee871e0aec6" providerId="ADAL" clId="{82FA2526-2325-487C-9F25-B0C9B387758D}" dt="2021-09-29T11:04:13.801" v="15292" actId="947"/>
          <ac:spMkLst>
            <pc:docMk/>
            <pc:sldMk cId="893790287" sldId="287"/>
            <ac:spMk id="69" creationId="{89C2F85E-539B-4178-8280-A7B380EBE981}"/>
          </ac:spMkLst>
        </pc:spChg>
        <pc:spChg chg="mod">
          <ac:chgData name="Xin Zhang (FA Talent)" userId="474f572f-8271-4f60-858e-cee871e0aec6" providerId="ADAL" clId="{82FA2526-2325-487C-9F25-B0C9B387758D}" dt="2021-09-29T11:04:13.567" v="15220" actId="947"/>
          <ac:spMkLst>
            <pc:docMk/>
            <pc:sldMk cId="893790287" sldId="287"/>
            <ac:spMk id="70" creationId="{A8F8D0F8-1932-4BB7-826D-6AA62B9958E0}"/>
          </ac:spMkLst>
        </pc:spChg>
        <pc:spChg chg="mod">
          <ac:chgData name="Xin Zhang (FA Talent)" userId="474f572f-8271-4f60-858e-cee871e0aec6" providerId="ADAL" clId="{82FA2526-2325-487C-9F25-B0C9B387758D}" dt="2021-09-29T11:04:13.580" v="15224" actId="947"/>
          <ac:spMkLst>
            <pc:docMk/>
            <pc:sldMk cId="893790287" sldId="287"/>
            <ac:spMk id="71" creationId="{A03D6CE5-73FF-4A85-A256-068D67AE979A}"/>
          </ac:spMkLst>
        </pc:spChg>
        <pc:spChg chg="mod">
          <ac:chgData name="Xin Zhang (FA Talent)" userId="474f572f-8271-4f60-858e-cee871e0aec6" providerId="ADAL" clId="{82FA2526-2325-487C-9F25-B0C9B387758D}" dt="2021-09-29T11:04:13.592" v="15228" actId="947"/>
          <ac:spMkLst>
            <pc:docMk/>
            <pc:sldMk cId="893790287" sldId="287"/>
            <ac:spMk id="72" creationId="{E273C3F3-402F-41EB-AA88-72E8095505CE}"/>
          </ac:spMkLst>
        </pc:spChg>
        <pc:spChg chg="mod ord">
          <ac:chgData name="Xin Zhang (FA Talent)" userId="474f572f-8271-4f60-858e-cee871e0aec6" providerId="ADAL" clId="{82FA2526-2325-487C-9F25-B0C9B387758D}" dt="2021-09-29T11:04:13.216" v="15064" actId="947"/>
          <ac:spMkLst>
            <pc:docMk/>
            <pc:sldMk cId="893790287" sldId="287"/>
            <ac:spMk id="73" creationId="{1F66019B-81B9-45C4-95D5-92E997959E5C}"/>
          </ac:spMkLst>
        </pc:spChg>
        <pc:spChg chg="mod ord">
          <ac:chgData name="Xin Zhang (FA Talent)" userId="474f572f-8271-4f60-858e-cee871e0aec6" providerId="ADAL" clId="{82FA2526-2325-487C-9F25-B0C9B387758D}" dt="2021-09-29T11:04:13.328" v="15111" actId="947"/>
          <ac:spMkLst>
            <pc:docMk/>
            <pc:sldMk cId="893790287" sldId="287"/>
            <ac:spMk id="74" creationId="{7D141A80-19CD-4426-9335-50453765102C}"/>
          </ac:spMkLst>
        </pc:spChg>
        <pc:spChg chg="mod">
          <ac:chgData name="Xin Zhang (FA Talent)" userId="474f572f-8271-4f60-858e-cee871e0aec6" providerId="ADAL" clId="{82FA2526-2325-487C-9F25-B0C9B387758D}" dt="2021-09-29T11:04:13.606" v="15232" actId="947"/>
          <ac:spMkLst>
            <pc:docMk/>
            <pc:sldMk cId="893790287" sldId="287"/>
            <ac:spMk id="75" creationId="{B0BFC3D4-7695-4148-9B93-E5961C775DAE}"/>
          </ac:spMkLst>
        </pc:spChg>
        <pc:spChg chg="mod">
          <ac:chgData name="Xin Zhang (FA Talent)" userId="474f572f-8271-4f60-858e-cee871e0aec6" providerId="ADAL" clId="{82FA2526-2325-487C-9F25-B0C9B387758D}" dt="2021-09-29T11:04:13.619" v="15236" actId="947"/>
          <ac:spMkLst>
            <pc:docMk/>
            <pc:sldMk cId="893790287" sldId="287"/>
            <ac:spMk id="76" creationId="{1A8186F3-B3A9-4341-A093-D1232DBBA3B7}"/>
          </ac:spMkLst>
        </pc:spChg>
        <pc:spChg chg="mod">
          <ac:chgData name="Xin Zhang (FA Talent)" userId="474f572f-8271-4f60-858e-cee871e0aec6" providerId="ADAL" clId="{82FA2526-2325-487C-9F25-B0C9B387758D}" dt="2021-09-29T11:04:13.632" v="15240" actId="947"/>
          <ac:spMkLst>
            <pc:docMk/>
            <pc:sldMk cId="893790287" sldId="287"/>
            <ac:spMk id="77" creationId="{CC7BB5F7-5684-40C4-8D27-D4450D58902D}"/>
          </ac:spMkLst>
        </pc:spChg>
        <pc:spChg chg="mod">
          <ac:chgData name="Xin Zhang (FA Talent)" userId="474f572f-8271-4f60-858e-cee871e0aec6" providerId="ADAL" clId="{82FA2526-2325-487C-9F25-B0C9B387758D}" dt="2021-09-29T11:04:13.486" v="15196" actId="947"/>
          <ac:spMkLst>
            <pc:docMk/>
            <pc:sldMk cId="893790287" sldId="287"/>
            <ac:spMk id="78" creationId="{B466478F-8D4D-420F-B0E7-3FCE779F1E11}"/>
          </ac:spMkLst>
        </pc:spChg>
        <pc:spChg chg="mod">
          <ac:chgData name="Xin Zhang (FA Talent)" userId="474f572f-8271-4f60-858e-cee871e0aec6" providerId="ADAL" clId="{82FA2526-2325-487C-9F25-B0C9B387758D}" dt="2021-09-29T11:04:13.500" v="15200" actId="947"/>
          <ac:spMkLst>
            <pc:docMk/>
            <pc:sldMk cId="893790287" sldId="287"/>
            <ac:spMk id="79" creationId="{39CE83AA-89A3-4BCE-8B81-544674FAE955}"/>
          </ac:spMkLst>
        </pc:spChg>
        <pc:spChg chg="mod">
          <ac:chgData name="Xin Zhang (FA Talent)" userId="474f572f-8271-4f60-858e-cee871e0aec6" providerId="ADAL" clId="{82FA2526-2325-487C-9F25-B0C9B387758D}" dt="2021-09-29T11:04:13.513" v="15204" actId="947"/>
          <ac:spMkLst>
            <pc:docMk/>
            <pc:sldMk cId="893790287" sldId="287"/>
            <ac:spMk id="80" creationId="{725B8222-F848-4124-B8B5-AEB7F243EEA6}"/>
          </ac:spMkLst>
        </pc:spChg>
        <pc:spChg chg="mod">
          <ac:chgData name="Xin Zhang (FA Talent)" userId="474f572f-8271-4f60-858e-cee871e0aec6" providerId="ADAL" clId="{82FA2526-2325-487C-9F25-B0C9B387758D}" dt="2021-09-29T11:04:13.527" v="15208" actId="947"/>
          <ac:spMkLst>
            <pc:docMk/>
            <pc:sldMk cId="893790287" sldId="287"/>
            <ac:spMk id="81" creationId="{34FDE540-C9F6-4D9B-9FD9-884041995E96}"/>
          </ac:spMkLst>
        </pc:spChg>
        <pc:spChg chg="mod">
          <ac:chgData name="Xin Zhang (FA Talent)" userId="474f572f-8271-4f60-858e-cee871e0aec6" providerId="ADAL" clId="{82FA2526-2325-487C-9F25-B0C9B387758D}" dt="2021-09-29T11:04:13.540" v="15212" actId="947"/>
          <ac:spMkLst>
            <pc:docMk/>
            <pc:sldMk cId="893790287" sldId="287"/>
            <ac:spMk id="82" creationId="{9E591D88-E4A6-4499-BB32-067281339658}"/>
          </ac:spMkLst>
        </pc:spChg>
        <pc:spChg chg="mod">
          <ac:chgData name="Xin Zhang (FA Talent)" userId="474f572f-8271-4f60-858e-cee871e0aec6" providerId="ADAL" clId="{82FA2526-2325-487C-9F25-B0C9B387758D}" dt="2021-09-29T11:04:13.554" v="15216" actId="947"/>
          <ac:spMkLst>
            <pc:docMk/>
            <pc:sldMk cId="893790287" sldId="287"/>
            <ac:spMk id="83" creationId="{81D830D8-F972-4CA4-BF74-366FF632EECA}"/>
          </ac:spMkLst>
        </pc:spChg>
        <pc:spChg chg="mod">
          <ac:chgData name="Xin Zhang (FA Talent)" userId="474f572f-8271-4f60-858e-cee871e0aec6" providerId="ADAL" clId="{82FA2526-2325-487C-9F25-B0C9B387758D}" dt="2021-09-29T11:04:13.316" v="15104" actId="947"/>
          <ac:spMkLst>
            <pc:docMk/>
            <pc:sldMk cId="893790287" sldId="287"/>
            <ac:spMk id="84" creationId="{60FFDE19-F294-4B77-AFCD-277B9DFF89AF}"/>
          </ac:spMkLst>
        </pc:spChg>
        <pc:spChg chg="mod">
          <ac:chgData name="Xin Zhang (FA Talent)" userId="474f572f-8271-4f60-858e-cee871e0aec6" providerId="ADAL" clId="{82FA2526-2325-487C-9F25-B0C9B387758D}" dt="2021-09-29T11:04:13.374" v="15139" actId="947"/>
          <ac:spMkLst>
            <pc:docMk/>
            <pc:sldMk cId="893790287" sldId="287"/>
            <ac:spMk id="85" creationId="{CED59EFD-4545-4494-B924-8F8236901895}"/>
          </ac:spMkLst>
        </pc:spChg>
        <pc:spChg chg="mod">
          <ac:chgData name="Xin Zhang (FA Talent)" userId="474f572f-8271-4f60-858e-cee871e0aec6" providerId="ADAL" clId="{82FA2526-2325-487C-9F25-B0C9B387758D}" dt="2021-09-29T11:04:13.405" v="15155" actId="947"/>
          <ac:spMkLst>
            <pc:docMk/>
            <pc:sldMk cId="893790287" sldId="287"/>
            <ac:spMk id="86" creationId="{D6E3C56D-CB7E-42C1-8D60-92A980256832}"/>
          </ac:spMkLst>
        </pc:spChg>
        <pc:spChg chg="mod">
          <ac:chgData name="Xin Zhang (FA Talent)" userId="474f572f-8271-4f60-858e-cee871e0aec6" providerId="ADAL" clId="{82FA2526-2325-487C-9F25-B0C9B387758D}" dt="2021-09-29T11:04:13.429" v="15169" actId="947"/>
          <ac:spMkLst>
            <pc:docMk/>
            <pc:sldMk cId="893790287" sldId="287"/>
            <ac:spMk id="87" creationId="{9FCB9275-C8B6-4E2A-9F3E-24051373F284}"/>
          </ac:spMkLst>
        </pc:spChg>
        <pc:spChg chg="mod">
          <ac:chgData name="Xin Zhang (FA Talent)" userId="474f572f-8271-4f60-858e-cee871e0aec6" providerId="ADAL" clId="{82FA2526-2325-487C-9F25-B0C9B387758D}" dt="2021-09-29T11:04:13.454" v="15182" actId="947"/>
          <ac:spMkLst>
            <pc:docMk/>
            <pc:sldMk cId="893790287" sldId="287"/>
            <ac:spMk id="88" creationId="{59CC78B5-0E0E-4626-AA02-D64E0B911B13}"/>
          </ac:spMkLst>
        </pc:spChg>
        <pc:spChg chg="mod">
          <ac:chgData name="Xin Zhang (FA Talent)" userId="474f572f-8271-4f60-858e-cee871e0aec6" providerId="ADAL" clId="{82FA2526-2325-487C-9F25-B0C9B387758D}" dt="2021-09-29T11:04:13.471" v="15192" actId="947"/>
          <ac:spMkLst>
            <pc:docMk/>
            <pc:sldMk cId="893790287" sldId="287"/>
            <ac:spMk id="89" creationId="{B3472B79-5D13-4ED0-96AA-C6FA8F48FF29}"/>
          </ac:spMkLst>
        </pc:spChg>
        <pc:spChg chg="mod">
          <ac:chgData name="Xin Zhang (FA Talent)" userId="474f572f-8271-4f60-858e-cee871e0aec6" providerId="ADAL" clId="{82FA2526-2325-487C-9F25-B0C9B387758D}" dt="2021-09-29T11:07:37.807" v="15568" actId="113"/>
          <ac:spMkLst>
            <pc:docMk/>
            <pc:sldMk cId="893790287" sldId="287"/>
            <ac:spMk id="131" creationId="{91110F7B-EEFE-4D77-B2C7-53499C4FF12F}"/>
          </ac:spMkLst>
        </pc:spChg>
        <pc:grpChg chg="add mod">
          <ac:chgData name="Xin Zhang (FA Talent)" userId="474f572f-8271-4f60-858e-cee871e0aec6" providerId="ADAL" clId="{82FA2526-2325-487C-9F25-B0C9B387758D}" dt="2021-09-24T08:39:43.285" v="6593"/>
          <ac:grpSpMkLst>
            <pc:docMk/>
            <pc:sldMk cId="893790287" sldId="287"/>
            <ac:grpSpMk id="11" creationId="{95CD5C9D-51DA-4300-9632-B8855DC6BBF7}"/>
          </ac:grpSpMkLst>
        </pc:grpChg>
        <pc:grpChg chg="add mod">
          <ac:chgData name="Xin Zhang (FA Talent)" userId="474f572f-8271-4f60-858e-cee871e0aec6" providerId="ADAL" clId="{82FA2526-2325-487C-9F25-B0C9B387758D}" dt="2021-09-24T08:45:31.978" v="6666" actId="1076"/>
          <ac:grpSpMkLst>
            <pc:docMk/>
            <pc:sldMk cId="893790287" sldId="287"/>
            <ac:grpSpMk id="24" creationId="{C245A319-08A2-4C09-87C5-7B7CC57568AF}"/>
          </ac:grpSpMkLst>
        </pc:grpChg>
        <pc:grpChg chg="mod">
          <ac:chgData name="Xin Zhang (FA Talent)" userId="474f572f-8271-4f60-858e-cee871e0aec6" providerId="ADAL" clId="{82FA2526-2325-487C-9F25-B0C9B387758D}" dt="2021-09-24T08:44:50.624" v="6656"/>
          <ac:grpSpMkLst>
            <pc:docMk/>
            <pc:sldMk cId="893790287" sldId="287"/>
            <ac:grpSpMk id="25" creationId="{2637F4A4-EDFB-4278-A997-365EC72FF0D3}"/>
          </ac:grpSpMkLst>
        </pc:grpChg>
        <pc:grpChg chg="mod">
          <ac:chgData name="Xin Zhang (FA Talent)" userId="474f572f-8271-4f60-858e-cee871e0aec6" providerId="ADAL" clId="{82FA2526-2325-487C-9F25-B0C9B387758D}" dt="2021-09-24T08:44:50.624" v="6656"/>
          <ac:grpSpMkLst>
            <pc:docMk/>
            <pc:sldMk cId="893790287" sldId="287"/>
            <ac:grpSpMk id="29" creationId="{05C32A44-A129-4DE3-84B7-E260278E1D31}"/>
          </ac:grpSpMkLst>
        </pc:grpChg>
        <pc:grpChg chg="add mod">
          <ac:chgData name="Xin Zhang (FA Talent)" userId="474f572f-8271-4f60-858e-cee871e0aec6" providerId="ADAL" clId="{82FA2526-2325-487C-9F25-B0C9B387758D}" dt="2021-09-24T08:46:56.117" v="6741" actId="1076"/>
          <ac:grpSpMkLst>
            <pc:docMk/>
            <pc:sldMk cId="893790287" sldId="287"/>
            <ac:grpSpMk id="32" creationId="{D7656641-856D-4DBF-8687-DA1EC66EF3CE}"/>
          </ac:grpSpMkLst>
        </pc:grpChg>
        <pc:grpChg chg="mod">
          <ac:chgData name="Xin Zhang (FA Talent)" userId="474f572f-8271-4f60-858e-cee871e0aec6" providerId="ADAL" clId="{82FA2526-2325-487C-9F25-B0C9B387758D}" dt="2021-09-24T08:44:50.624" v="6656"/>
          <ac:grpSpMkLst>
            <pc:docMk/>
            <pc:sldMk cId="893790287" sldId="287"/>
            <ac:grpSpMk id="33" creationId="{EE7EFAC3-55A7-4B74-94D8-D88E15C3674B}"/>
          </ac:grpSpMkLst>
        </pc:grpChg>
        <pc:grpChg chg="mod">
          <ac:chgData name="Xin Zhang (FA Talent)" userId="474f572f-8271-4f60-858e-cee871e0aec6" providerId="ADAL" clId="{82FA2526-2325-487C-9F25-B0C9B387758D}" dt="2021-09-24T08:44:50.624" v="6656"/>
          <ac:grpSpMkLst>
            <pc:docMk/>
            <pc:sldMk cId="893790287" sldId="287"/>
            <ac:grpSpMk id="37" creationId="{10998EA8-C769-4D97-B199-48835A577D96}"/>
          </ac:grpSpMkLst>
        </pc:grpChg>
        <pc:grpChg chg="add mod">
          <ac:chgData name="Xin Zhang (FA Talent)" userId="474f572f-8271-4f60-858e-cee871e0aec6" providerId="ADAL" clId="{82FA2526-2325-487C-9F25-B0C9B387758D}" dt="2021-09-24T08:47:03.914" v="6742" actId="1076"/>
          <ac:grpSpMkLst>
            <pc:docMk/>
            <pc:sldMk cId="893790287" sldId="287"/>
            <ac:grpSpMk id="40" creationId="{83504949-BF01-4A36-BF03-3B3D638E17A9}"/>
          </ac:grpSpMkLst>
        </pc:grpChg>
        <pc:grpChg chg="add mod">
          <ac:chgData name="Xin Zhang (FA Talent)" userId="474f572f-8271-4f60-858e-cee871e0aec6" providerId="ADAL" clId="{82FA2526-2325-487C-9F25-B0C9B387758D}" dt="2021-09-24T08:47:03.914" v="6742" actId="1076"/>
          <ac:grpSpMkLst>
            <pc:docMk/>
            <pc:sldMk cId="893790287" sldId="287"/>
            <ac:grpSpMk id="43" creationId="{195E268E-B801-4EE8-B2E2-691EB16B327D}"/>
          </ac:grpSpMkLst>
        </pc:grpChg>
        <pc:grpChg chg="add mod">
          <ac:chgData name="Xin Zhang (FA Talent)" userId="474f572f-8271-4f60-858e-cee871e0aec6" providerId="ADAL" clId="{82FA2526-2325-487C-9F25-B0C9B387758D}" dt="2021-09-24T08:47:08.587" v="6743" actId="1076"/>
          <ac:grpSpMkLst>
            <pc:docMk/>
            <pc:sldMk cId="893790287" sldId="287"/>
            <ac:grpSpMk id="46" creationId="{1DA95360-611F-482D-BABF-4E3889446274}"/>
          </ac:grpSpMkLst>
        </pc:grpChg>
        <pc:grpChg chg="add mod">
          <ac:chgData name="Xin Zhang (FA Talent)" userId="474f572f-8271-4f60-858e-cee871e0aec6" providerId="ADAL" clId="{82FA2526-2325-487C-9F25-B0C9B387758D}" dt="2021-09-24T08:47:08.587" v="6743" actId="1076"/>
          <ac:grpSpMkLst>
            <pc:docMk/>
            <pc:sldMk cId="893790287" sldId="287"/>
            <ac:grpSpMk id="49" creationId="{F8ECA6B0-4BA9-48F5-94C4-C88B5200E54C}"/>
          </ac:grpSpMkLst>
        </pc:grpChg>
        <pc:grpChg chg="add mod">
          <ac:chgData name="Xin Zhang (FA Talent)" userId="474f572f-8271-4f60-858e-cee871e0aec6" providerId="ADAL" clId="{82FA2526-2325-487C-9F25-B0C9B387758D}" dt="2021-09-24T10:46:00.973" v="8940" actId="1076"/>
          <ac:grpSpMkLst>
            <pc:docMk/>
            <pc:sldMk cId="893790287" sldId="287"/>
            <ac:grpSpMk id="52" creationId="{B6BD81C8-02D5-4777-9802-E4A7C8F69307}"/>
          </ac:grpSpMkLst>
        </pc:grpChg>
        <pc:grpChg chg="mod">
          <ac:chgData name="Xin Zhang (FA Talent)" userId="474f572f-8271-4f60-858e-cee871e0aec6" providerId="ADAL" clId="{82FA2526-2325-487C-9F25-B0C9B387758D}" dt="2021-09-24T10:45:57.785" v="8939"/>
          <ac:grpSpMkLst>
            <pc:docMk/>
            <pc:sldMk cId="893790287" sldId="287"/>
            <ac:grpSpMk id="53" creationId="{D09D907D-50D8-4E6F-967A-2D4998E10E3B}"/>
          </ac:grpSpMkLst>
        </pc:grpChg>
        <pc:grpChg chg="mod">
          <ac:chgData name="Xin Zhang (FA Talent)" userId="474f572f-8271-4f60-858e-cee871e0aec6" providerId="ADAL" clId="{82FA2526-2325-487C-9F25-B0C9B387758D}" dt="2021-09-24T10:45:57.785" v="8939"/>
          <ac:grpSpMkLst>
            <pc:docMk/>
            <pc:sldMk cId="893790287" sldId="287"/>
            <ac:grpSpMk id="54" creationId="{99E09D89-07F6-4431-ACB2-98376034CBDD}"/>
          </ac:grpSpMkLst>
        </pc:grpChg>
        <pc:grpChg chg="mod">
          <ac:chgData name="Xin Zhang (FA Talent)" userId="474f572f-8271-4f60-858e-cee871e0aec6" providerId="ADAL" clId="{82FA2526-2325-487C-9F25-B0C9B387758D}" dt="2021-09-24T10:45:57.785" v="8939"/>
          <ac:grpSpMkLst>
            <pc:docMk/>
            <pc:sldMk cId="893790287" sldId="287"/>
            <ac:grpSpMk id="55" creationId="{80BB3F30-D570-4ABE-9E4E-A93EAE1001C0}"/>
          </ac:grpSpMkLst>
        </pc:grpChg>
        <pc:picChg chg="add mod ord modCrop">
          <ac:chgData name="Xin Zhang (FA Talent)" userId="474f572f-8271-4f60-858e-cee871e0aec6" providerId="ADAL" clId="{82FA2526-2325-487C-9F25-B0C9B387758D}" dt="2021-09-24T08:45:27.215" v="6665" actId="1076"/>
          <ac:picMkLst>
            <pc:docMk/>
            <pc:sldMk cId="893790287" sldId="287"/>
            <ac:picMk id="3" creationId="{BD662EDB-AB7D-46C6-8C23-71F6421FE0AF}"/>
          </ac:picMkLst>
        </pc:picChg>
        <pc:picChg chg="add del mod modVis">
          <ac:chgData name="Xin Zhang (FA Talent)" userId="474f572f-8271-4f60-858e-cee871e0aec6" providerId="ADAL" clId="{82FA2526-2325-487C-9F25-B0C9B387758D}" dt="2021-09-24T08:38:48.757" v="6579"/>
          <ac:picMkLst>
            <pc:docMk/>
            <pc:sldMk cId="893790287" sldId="287"/>
            <ac:picMk id="10" creationId="{584C3DB3-0AA0-4856-8E87-345A4D029485}"/>
          </ac:picMkLst>
        </pc:picChg>
        <pc:picChg chg="mod">
          <ac:chgData name="Xin Zhang (FA Talent)" userId="474f572f-8271-4f60-858e-cee871e0aec6" providerId="ADAL" clId="{82FA2526-2325-487C-9F25-B0C9B387758D}" dt="2021-09-24T08:39:43.285" v="6593"/>
          <ac:picMkLst>
            <pc:docMk/>
            <pc:sldMk cId="893790287" sldId="287"/>
            <ac:picMk id="12" creationId="{53340029-34B5-4C40-9E75-6C1C91CE5F58}"/>
          </ac:picMkLst>
        </pc:picChg>
        <pc:picChg chg="mod">
          <ac:chgData name="Xin Zhang (FA Talent)" userId="474f572f-8271-4f60-858e-cee871e0aec6" providerId="ADAL" clId="{82FA2526-2325-487C-9F25-B0C9B387758D}" dt="2021-09-24T08:39:43.285" v="6593"/>
          <ac:picMkLst>
            <pc:docMk/>
            <pc:sldMk cId="893790287" sldId="287"/>
            <ac:picMk id="15" creationId="{C0E54A0A-9A2D-4823-AE0B-5C73C9F9683E}"/>
          </ac:picMkLst>
        </pc:picChg>
        <pc:picChg chg="del">
          <ac:chgData name="Xin Zhang (FA Talent)" userId="474f572f-8271-4f60-858e-cee871e0aec6" providerId="ADAL" clId="{82FA2526-2325-487C-9F25-B0C9B387758D}" dt="2021-09-24T08:38:16.018" v="6566" actId="478"/>
          <ac:picMkLst>
            <pc:docMk/>
            <pc:sldMk cId="893790287" sldId="287"/>
            <ac:picMk id="17" creationId="{C0892933-5902-4D86-BAAD-F984B2149677}"/>
          </ac:picMkLst>
        </pc:picChg>
        <pc:picChg chg="mod">
          <ac:chgData name="Xin Zhang (FA Talent)" userId="474f572f-8271-4f60-858e-cee871e0aec6" providerId="ADAL" clId="{82FA2526-2325-487C-9F25-B0C9B387758D}" dt="2021-09-24T10:45:57.785" v="8939"/>
          <ac:picMkLst>
            <pc:docMk/>
            <pc:sldMk cId="893790287" sldId="287"/>
            <ac:picMk id="64" creationId="{3E7C9160-07B7-44D5-805B-FD62BDC74503}"/>
          </ac:picMkLst>
        </pc:picChg>
        <pc:picChg chg="del">
          <ac:chgData name="Xin Zhang (FA Talent)" userId="474f572f-8271-4f60-858e-cee871e0aec6" providerId="ADAL" clId="{82FA2526-2325-487C-9F25-B0C9B387758D}" dt="2021-09-24T08:38:15.419" v="6565" actId="478"/>
          <ac:picMkLst>
            <pc:docMk/>
            <pc:sldMk cId="893790287" sldId="287"/>
            <ac:picMk id="127" creationId="{C5254DAE-AB0A-4940-81B7-42F146509AA1}"/>
          </ac:picMkLst>
        </pc:picChg>
      </pc:sldChg>
      <pc:sldChg chg="add del">
        <pc:chgData name="Xin Zhang (FA Talent)" userId="474f572f-8271-4f60-858e-cee871e0aec6" providerId="ADAL" clId="{82FA2526-2325-487C-9F25-B0C9B387758D}" dt="2021-09-24T08:29:33.658" v="6343"/>
        <pc:sldMkLst>
          <pc:docMk/>
          <pc:sldMk cId="2271801611" sldId="287"/>
        </pc:sldMkLst>
      </pc:sldChg>
      <pc:sldChg chg="addSp delSp modSp add mod ord">
        <pc:chgData name="Xin Zhang (FA Talent)" userId="474f572f-8271-4f60-858e-cee871e0aec6" providerId="ADAL" clId="{82FA2526-2325-487C-9F25-B0C9B387758D}" dt="2021-09-29T11:08:45.956" v="15634" actId="1076"/>
        <pc:sldMkLst>
          <pc:docMk/>
          <pc:sldMk cId="1492912425" sldId="288"/>
        </pc:sldMkLst>
        <pc:spChg chg="add mod ord">
          <ac:chgData name="Xin Zhang (FA Talent)" userId="474f572f-8271-4f60-858e-cee871e0aec6" providerId="ADAL" clId="{82FA2526-2325-487C-9F25-B0C9B387758D}" dt="2021-09-29T11:04:12.615" v="14792" actId="947"/>
          <ac:spMkLst>
            <pc:docMk/>
            <pc:sldMk cId="1492912425" sldId="288"/>
            <ac:spMk id="4" creationId="{792E64B7-0E7C-4503-B897-E6E6432DA10E}"/>
          </ac:spMkLst>
        </pc:spChg>
        <pc:spChg chg="add mod">
          <ac:chgData name="Xin Zhang (FA Talent)" userId="474f572f-8271-4f60-858e-cee871e0aec6" providerId="ADAL" clId="{82FA2526-2325-487C-9F25-B0C9B387758D}" dt="2021-09-29T11:08:34.972" v="15631" actId="207"/>
          <ac:spMkLst>
            <pc:docMk/>
            <pc:sldMk cId="1492912425" sldId="288"/>
            <ac:spMk id="5" creationId="{C9D06181-CC0A-4121-8ECC-186D3A8C0042}"/>
          </ac:spMkLst>
        </pc:spChg>
        <pc:spChg chg="mod">
          <ac:chgData name="Xin Zhang (FA Talent)" userId="474f572f-8271-4f60-858e-cee871e0aec6" providerId="ADAL" clId="{82FA2526-2325-487C-9F25-B0C9B387758D}" dt="2021-09-29T11:04:12.674" v="14817" actId="947"/>
          <ac:spMkLst>
            <pc:docMk/>
            <pc:sldMk cId="1492912425" sldId="288"/>
            <ac:spMk id="13" creationId="{EBD1BC0E-9241-400F-B0E8-62E6FCF77EE0}"/>
          </ac:spMkLst>
        </pc:spChg>
        <pc:spChg chg="mod">
          <ac:chgData name="Xin Zhang (FA Talent)" userId="474f572f-8271-4f60-858e-cee871e0aec6" providerId="ADAL" clId="{82FA2526-2325-487C-9F25-B0C9B387758D}" dt="2021-09-29T11:04:12.694" v="14828" actId="947"/>
          <ac:spMkLst>
            <pc:docMk/>
            <pc:sldMk cId="1492912425" sldId="288"/>
            <ac:spMk id="14" creationId="{11CB08B3-C7CE-43E9-87A8-F76302248620}"/>
          </ac:spMkLst>
        </pc:spChg>
        <pc:spChg chg="mod">
          <ac:chgData name="Xin Zhang (FA Talent)" userId="474f572f-8271-4f60-858e-cee871e0aec6" providerId="ADAL" clId="{82FA2526-2325-487C-9F25-B0C9B387758D}" dt="2021-09-29T11:04:12.715" v="14837" actId="947"/>
          <ac:spMkLst>
            <pc:docMk/>
            <pc:sldMk cId="1492912425" sldId="288"/>
            <ac:spMk id="16" creationId="{B8B17457-EC78-4626-A6E8-EEC8B9C194D6}"/>
          </ac:spMkLst>
        </pc:spChg>
        <pc:spChg chg="mod">
          <ac:chgData name="Xin Zhang (FA Talent)" userId="474f572f-8271-4f60-858e-cee871e0aec6" providerId="ADAL" clId="{82FA2526-2325-487C-9F25-B0C9B387758D}" dt="2021-09-29T11:04:12.659" v="14805" actId="947"/>
          <ac:spMkLst>
            <pc:docMk/>
            <pc:sldMk cId="1492912425" sldId="288"/>
            <ac:spMk id="18" creationId="{B2349667-62C9-45DB-A68F-F3A9151CAD06}"/>
          </ac:spMkLst>
        </pc:spChg>
        <pc:spChg chg="del">
          <ac:chgData name="Xin Zhang (FA Talent)" userId="474f572f-8271-4f60-858e-cee871e0aec6" providerId="ADAL" clId="{82FA2526-2325-487C-9F25-B0C9B387758D}" dt="2021-09-24T08:48:48.695" v="6753" actId="478"/>
          <ac:spMkLst>
            <pc:docMk/>
            <pc:sldMk cId="1492912425" sldId="288"/>
            <ac:spMk id="19" creationId="{8ED51BF9-B953-4BA0-AECD-1D45F49F382D}"/>
          </ac:spMkLst>
        </pc:spChg>
        <pc:spChg chg="mod">
          <ac:chgData name="Xin Zhang (FA Talent)" userId="474f572f-8271-4f60-858e-cee871e0aec6" providerId="ADAL" clId="{82FA2526-2325-487C-9F25-B0C9B387758D}" dt="2021-09-29T11:04:12.687" v="14824" actId="947"/>
          <ac:spMkLst>
            <pc:docMk/>
            <pc:sldMk cId="1492912425" sldId="288"/>
            <ac:spMk id="19" creationId="{E4FF72AF-8EF2-4EFD-B762-2AD6A7CA2A17}"/>
          </ac:spMkLst>
        </pc:spChg>
        <pc:spChg chg="mod">
          <ac:chgData name="Xin Zhang (FA Talent)" userId="474f572f-8271-4f60-858e-cee871e0aec6" providerId="ADAL" clId="{82FA2526-2325-487C-9F25-B0C9B387758D}" dt="2021-09-29T11:04:12.704" v="14832" actId="947"/>
          <ac:spMkLst>
            <pc:docMk/>
            <pc:sldMk cId="1492912425" sldId="288"/>
            <ac:spMk id="20" creationId="{63326EE2-DB14-45A6-B5F4-E35BFC7C4300}"/>
          </ac:spMkLst>
        </pc:spChg>
        <pc:spChg chg="mod">
          <ac:chgData name="Xin Zhang (FA Talent)" userId="474f572f-8271-4f60-858e-cee871e0aec6" providerId="ADAL" clId="{82FA2526-2325-487C-9F25-B0C9B387758D}" dt="2021-09-29T11:04:12.719" v="14840" actId="947"/>
          <ac:spMkLst>
            <pc:docMk/>
            <pc:sldMk cId="1492912425" sldId="288"/>
            <ac:spMk id="21" creationId="{869FC3F6-A4F9-4B99-A0BB-177D35F4DD8F}"/>
          </ac:spMkLst>
        </pc:spChg>
        <pc:spChg chg="mod">
          <ac:chgData name="Xin Zhang (FA Talent)" userId="474f572f-8271-4f60-858e-cee871e0aec6" providerId="ADAL" clId="{82FA2526-2325-487C-9F25-B0C9B387758D}" dt="2021-09-29T11:04:12.733" v="14844" actId="947"/>
          <ac:spMkLst>
            <pc:docMk/>
            <pc:sldMk cId="1492912425" sldId="288"/>
            <ac:spMk id="22" creationId="{C73EEDFB-9091-431C-AE72-E51E237C5327}"/>
          </ac:spMkLst>
        </pc:spChg>
        <pc:spChg chg="add mod">
          <ac:chgData name="Xin Zhang (FA Talent)" userId="474f572f-8271-4f60-858e-cee871e0aec6" providerId="ADAL" clId="{82FA2526-2325-487C-9F25-B0C9B387758D}" dt="2021-09-29T11:08:40.640" v="15632" actId="164"/>
          <ac:spMkLst>
            <pc:docMk/>
            <pc:sldMk cId="1492912425" sldId="288"/>
            <ac:spMk id="23" creationId="{5AE9CC6D-8506-40BB-9DCD-02C7FEC43C27}"/>
          </ac:spMkLst>
        </pc:spChg>
        <pc:spChg chg="add mod">
          <ac:chgData name="Xin Zhang (FA Talent)" userId="474f572f-8271-4f60-858e-cee871e0aec6" providerId="ADAL" clId="{82FA2526-2325-487C-9F25-B0C9B387758D}" dt="2021-09-29T11:08:40.640" v="15632" actId="164"/>
          <ac:spMkLst>
            <pc:docMk/>
            <pc:sldMk cId="1492912425" sldId="288"/>
            <ac:spMk id="24" creationId="{52E6F1B6-E937-4503-B121-A7895E1916F9}"/>
          </ac:spMkLst>
        </pc:spChg>
        <pc:spChg chg="mod">
          <ac:chgData name="Xin Zhang (FA Talent)" userId="474f572f-8271-4f60-858e-cee871e0aec6" providerId="ADAL" clId="{82FA2526-2325-487C-9F25-B0C9B387758D}" dt="2021-09-29T11:04:12.748" v="14848" actId="947"/>
          <ac:spMkLst>
            <pc:docMk/>
            <pc:sldMk cId="1492912425" sldId="288"/>
            <ac:spMk id="25" creationId="{1BD34C51-D067-498B-BDCB-15547D6F80CC}"/>
          </ac:spMkLst>
        </pc:spChg>
        <pc:spChg chg="mod">
          <ac:chgData name="Xin Zhang (FA Talent)" userId="474f572f-8271-4f60-858e-cee871e0aec6" providerId="ADAL" clId="{82FA2526-2325-487C-9F25-B0C9B387758D}" dt="2021-09-29T11:04:12.680" v="14820" actId="947"/>
          <ac:spMkLst>
            <pc:docMk/>
            <pc:sldMk cId="1492912425" sldId="288"/>
            <ac:spMk id="73" creationId="{1F66019B-81B9-45C4-95D5-92E997959E5C}"/>
          </ac:spMkLst>
        </pc:spChg>
        <pc:spChg chg="mod">
          <ac:chgData name="Xin Zhang (FA Talent)" userId="474f572f-8271-4f60-858e-cee871e0aec6" providerId="ADAL" clId="{82FA2526-2325-487C-9F25-B0C9B387758D}" dt="2021-09-29T11:04:12.672" v="14814" actId="947"/>
          <ac:spMkLst>
            <pc:docMk/>
            <pc:sldMk cId="1492912425" sldId="288"/>
            <ac:spMk id="74" creationId="{7D141A80-19CD-4426-9335-50453765102C}"/>
          </ac:spMkLst>
        </pc:spChg>
        <pc:spChg chg="del">
          <ac:chgData name="Xin Zhang (FA Talent)" userId="474f572f-8271-4f60-858e-cee871e0aec6" providerId="ADAL" clId="{82FA2526-2325-487C-9F25-B0C9B387758D}" dt="2021-09-24T08:48:50.867" v="6754" actId="478"/>
          <ac:spMkLst>
            <pc:docMk/>
            <pc:sldMk cId="1492912425" sldId="288"/>
            <ac:spMk id="131" creationId="{91110F7B-EEFE-4D77-B2C7-53499C4FF12F}"/>
          </ac:spMkLst>
        </pc:spChg>
        <pc:grpChg chg="add mod">
          <ac:chgData name="Xin Zhang (FA Talent)" userId="474f572f-8271-4f60-858e-cee871e0aec6" providerId="ADAL" clId="{82FA2526-2325-487C-9F25-B0C9B387758D}" dt="2021-09-29T11:08:45.956" v="15634" actId="1076"/>
          <ac:grpSpMkLst>
            <pc:docMk/>
            <pc:sldMk cId="1492912425" sldId="288"/>
            <ac:grpSpMk id="2" creationId="{73DF1AE1-F324-496B-90A0-538142F7C654}"/>
          </ac:grpSpMkLst>
        </pc:grpChg>
        <pc:grpChg chg="add mod">
          <ac:chgData name="Xin Zhang (FA Talent)" userId="474f572f-8271-4f60-858e-cee871e0aec6" providerId="ADAL" clId="{82FA2526-2325-487C-9F25-B0C9B387758D}" dt="2021-09-24T08:52:44.505" v="6784"/>
          <ac:grpSpMkLst>
            <pc:docMk/>
            <pc:sldMk cId="1492912425" sldId="288"/>
            <ac:grpSpMk id="11" creationId="{6F44F296-B672-4B8D-A0A5-8E5795DC487B}"/>
          </ac:grpSpMkLst>
        </pc:grpChg>
        <pc:grpChg chg="add mod">
          <ac:chgData name="Xin Zhang (FA Talent)" userId="474f572f-8271-4f60-858e-cee871e0aec6" providerId="ADAL" clId="{82FA2526-2325-487C-9F25-B0C9B387758D}" dt="2021-09-24T10:45:11.595" v="8934" actId="1076"/>
          <ac:grpSpMkLst>
            <pc:docMk/>
            <pc:sldMk cId="1492912425" sldId="288"/>
            <ac:grpSpMk id="17" creationId="{EE0C24F7-7160-41B7-8AAA-BBD8C96768BF}"/>
          </ac:grpSpMkLst>
        </pc:grpChg>
        <pc:picChg chg="add mod ord modCrop">
          <ac:chgData name="Xin Zhang (FA Talent)" userId="474f572f-8271-4f60-858e-cee871e0aec6" providerId="ADAL" clId="{82FA2526-2325-487C-9F25-B0C9B387758D}" dt="2021-09-24T08:53:49.072" v="6801" actId="196"/>
          <ac:picMkLst>
            <pc:docMk/>
            <pc:sldMk cId="1492912425" sldId="288"/>
            <ac:picMk id="3" creationId="{EB12A4C6-B5EA-4AF2-ADEF-8456DFD1138E}"/>
          </ac:picMkLst>
        </pc:picChg>
        <pc:picChg chg="add del mod modCrop">
          <ac:chgData name="Xin Zhang (FA Talent)" userId="474f572f-8271-4f60-858e-cee871e0aec6" providerId="ADAL" clId="{82FA2526-2325-487C-9F25-B0C9B387758D}" dt="2021-09-24T09:37:07.441" v="7173" actId="478"/>
          <ac:picMkLst>
            <pc:docMk/>
            <pc:sldMk cId="1492912425" sldId="288"/>
            <ac:picMk id="7" creationId="{DB34ED5C-798D-4B91-AF97-55FABC955987}"/>
          </ac:picMkLst>
        </pc:picChg>
        <pc:picChg chg="add del mod modVis">
          <ac:chgData name="Xin Zhang (FA Talent)" userId="474f572f-8271-4f60-858e-cee871e0aec6" providerId="ADAL" clId="{82FA2526-2325-487C-9F25-B0C9B387758D}" dt="2021-09-24T08:52:16.054" v="6773"/>
          <ac:picMkLst>
            <pc:docMk/>
            <pc:sldMk cId="1492912425" sldId="288"/>
            <ac:picMk id="10" creationId="{9BD0A604-ABDE-4DE9-92EF-94B3FE03CC55}"/>
          </ac:picMkLst>
        </pc:picChg>
        <pc:picChg chg="mod">
          <ac:chgData name="Xin Zhang (FA Talent)" userId="474f572f-8271-4f60-858e-cee871e0aec6" providerId="ADAL" clId="{82FA2526-2325-487C-9F25-B0C9B387758D}" dt="2021-09-24T08:52:44.505" v="6784"/>
          <ac:picMkLst>
            <pc:docMk/>
            <pc:sldMk cId="1492912425" sldId="288"/>
            <ac:picMk id="12" creationId="{638E0D7D-6E9C-4FF7-96E0-4125C58F8B0C}"/>
          </ac:picMkLst>
        </pc:picChg>
        <pc:picChg chg="mod">
          <ac:chgData name="Xin Zhang (FA Talent)" userId="474f572f-8271-4f60-858e-cee871e0aec6" providerId="ADAL" clId="{82FA2526-2325-487C-9F25-B0C9B387758D}" dt="2021-09-24T08:52:44.505" v="6784"/>
          <ac:picMkLst>
            <pc:docMk/>
            <pc:sldMk cId="1492912425" sldId="288"/>
            <ac:picMk id="15" creationId="{3B834E01-8974-49E5-97C5-E8D98313273D}"/>
          </ac:picMkLst>
        </pc:picChg>
        <pc:picChg chg="del">
          <ac:chgData name="Xin Zhang (FA Talent)" userId="474f572f-8271-4f60-858e-cee871e0aec6" providerId="ADAL" clId="{82FA2526-2325-487C-9F25-B0C9B387758D}" dt="2021-09-24T08:48:48.114" v="6752" actId="478"/>
          <ac:picMkLst>
            <pc:docMk/>
            <pc:sldMk cId="1492912425" sldId="288"/>
            <ac:picMk id="17" creationId="{C0892933-5902-4D86-BAAD-F984B2149677}"/>
          </ac:picMkLst>
        </pc:picChg>
        <pc:picChg chg="add del mod modVis">
          <ac:chgData name="Xin Zhang (FA Talent)" userId="474f572f-8271-4f60-858e-cee871e0aec6" providerId="ADAL" clId="{82FA2526-2325-487C-9F25-B0C9B387758D}" dt="2021-09-24T08:57:06.867" v="6858"/>
          <ac:picMkLst>
            <pc:docMk/>
            <pc:sldMk cId="1492912425" sldId="288"/>
            <ac:picMk id="21" creationId="{9EA81171-A13B-48A7-A697-78C0D892F7E9}"/>
          </ac:picMkLst>
        </pc:picChg>
        <pc:picChg chg="del">
          <ac:chgData name="Xin Zhang (FA Talent)" userId="474f572f-8271-4f60-858e-cee871e0aec6" providerId="ADAL" clId="{82FA2526-2325-487C-9F25-B0C9B387758D}" dt="2021-09-24T08:48:47.755" v="6751" actId="478"/>
          <ac:picMkLst>
            <pc:docMk/>
            <pc:sldMk cId="1492912425" sldId="288"/>
            <ac:picMk id="127" creationId="{C5254DAE-AB0A-4940-81B7-42F146509AA1}"/>
          </ac:picMkLst>
        </pc:picChg>
      </pc:sldChg>
      <pc:sldChg chg="addSp delSp modSp new del mod">
        <pc:chgData name="Xin Zhang (FA Talent)" userId="474f572f-8271-4f60-858e-cee871e0aec6" providerId="ADAL" clId="{82FA2526-2325-487C-9F25-B0C9B387758D}" dt="2021-09-24T08:48:41.501" v="6749" actId="680"/>
        <pc:sldMkLst>
          <pc:docMk/>
          <pc:sldMk cId="4102028166" sldId="288"/>
        </pc:sldMkLst>
        <pc:spChg chg="add del">
          <ac:chgData name="Xin Zhang (FA Talent)" userId="474f572f-8271-4f60-858e-cee871e0aec6" providerId="ADAL" clId="{82FA2526-2325-487C-9F25-B0C9B387758D}" dt="2021-09-24T08:48:40.365" v="6748" actId="478"/>
          <ac:spMkLst>
            <pc:docMk/>
            <pc:sldMk cId="4102028166" sldId="288"/>
            <ac:spMk id="2" creationId="{1DA7D885-5833-4CAC-8E40-02F7822DC65C}"/>
          </ac:spMkLst>
        </pc:spChg>
        <pc:spChg chg="add del">
          <ac:chgData name="Xin Zhang (FA Talent)" userId="474f572f-8271-4f60-858e-cee871e0aec6" providerId="ADAL" clId="{82FA2526-2325-487C-9F25-B0C9B387758D}" dt="2021-09-24T08:48:40.365" v="6748" actId="478"/>
          <ac:spMkLst>
            <pc:docMk/>
            <pc:sldMk cId="4102028166" sldId="288"/>
            <ac:spMk id="3" creationId="{0DAE629B-9815-4946-8822-3125AEE3CDE5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5" creationId="{271FAAE8-BFA7-43C0-ABE3-1F01304677A7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6" creationId="{589209D3-F3FA-4B54-ADF4-CBD602CCDD4D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7" creationId="{D0F1CA5A-C404-4B8F-846D-FF1F797AE798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8" creationId="{2C45A957-96D7-4E51-A867-0AA46BFCD352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9" creationId="{C7A19E25-3B91-4CE3-BDEB-7BCBA6FDABF1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10" creationId="{112F999C-9C4C-4D17-B598-6A90B86AA22A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11" creationId="{9FE13521-CCEC-4262-821D-28E9650E4FBD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12" creationId="{03C69AFD-39F9-4EAC-8C67-DC39B7992239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13" creationId="{3203E118-4D2B-49D5-8457-F746AE5898FA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20" creationId="{7B9C5EA4-7ED5-4C7E-841C-594AB7C0B9D2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21" creationId="{46B7A381-38AF-4822-97CB-B8C10889A073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23" creationId="{9309F370-6D8B-46B8-861B-0F0A93C19746}"/>
          </ac:spMkLst>
        </pc:spChg>
        <pc:spChg chg="mod">
          <ac:chgData name="Xin Zhang (FA Talent)" userId="474f572f-8271-4f60-858e-cee871e0aec6" providerId="ADAL" clId="{82FA2526-2325-487C-9F25-B0C9B387758D}" dt="2021-09-24T08:48:24.847" v="6746"/>
          <ac:spMkLst>
            <pc:docMk/>
            <pc:sldMk cId="4102028166" sldId="288"/>
            <ac:spMk id="24" creationId="{67AF8439-298B-475B-A198-155C10ED4DA3}"/>
          </ac:spMkLst>
        </pc:spChg>
        <pc:grpChg chg="add del mod">
          <ac:chgData name="Xin Zhang (FA Talent)" userId="474f572f-8271-4f60-858e-cee871e0aec6" providerId="ADAL" clId="{82FA2526-2325-487C-9F25-B0C9B387758D}" dt="2021-09-24T08:48:39.746" v="6747"/>
          <ac:grpSpMkLst>
            <pc:docMk/>
            <pc:sldMk cId="4102028166" sldId="288"/>
            <ac:grpSpMk id="4" creationId="{8352205D-77E2-4355-A9E9-92A5BF8C5557}"/>
          </ac:grpSpMkLst>
        </pc:grpChg>
        <pc:picChg chg="mod">
          <ac:chgData name="Xin Zhang (FA Talent)" userId="474f572f-8271-4f60-858e-cee871e0aec6" providerId="ADAL" clId="{82FA2526-2325-487C-9F25-B0C9B387758D}" dt="2021-09-24T08:48:24.847" v="6746"/>
          <ac:picMkLst>
            <pc:docMk/>
            <pc:sldMk cId="4102028166" sldId="288"/>
            <ac:picMk id="22" creationId="{6769304F-D422-4CC9-9EB7-9BEBC615F46A}"/>
          </ac:picMkLst>
        </pc:picChg>
        <pc:cxnChg chg="mod">
          <ac:chgData name="Xin Zhang (FA Talent)" userId="474f572f-8271-4f60-858e-cee871e0aec6" providerId="ADAL" clId="{82FA2526-2325-487C-9F25-B0C9B387758D}" dt="2021-09-24T08:48:24.847" v="6746"/>
          <ac:cxnSpMkLst>
            <pc:docMk/>
            <pc:sldMk cId="4102028166" sldId="288"/>
            <ac:cxnSpMk id="14" creationId="{CFB4D129-A76B-42F7-B598-D227ADC5E22D}"/>
          </ac:cxnSpMkLst>
        </pc:cxnChg>
        <pc:cxnChg chg="mod">
          <ac:chgData name="Xin Zhang (FA Talent)" userId="474f572f-8271-4f60-858e-cee871e0aec6" providerId="ADAL" clId="{82FA2526-2325-487C-9F25-B0C9B387758D}" dt="2021-09-24T08:48:24.847" v="6746"/>
          <ac:cxnSpMkLst>
            <pc:docMk/>
            <pc:sldMk cId="4102028166" sldId="288"/>
            <ac:cxnSpMk id="15" creationId="{B443AF42-1ED0-471C-858F-714F40A75491}"/>
          </ac:cxnSpMkLst>
        </pc:cxnChg>
        <pc:cxnChg chg="mod">
          <ac:chgData name="Xin Zhang (FA Talent)" userId="474f572f-8271-4f60-858e-cee871e0aec6" providerId="ADAL" clId="{82FA2526-2325-487C-9F25-B0C9B387758D}" dt="2021-09-24T08:48:24.847" v="6746"/>
          <ac:cxnSpMkLst>
            <pc:docMk/>
            <pc:sldMk cId="4102028166" sldId="288"/>
            <ac:cxnSpMk id="16" creationId="{5E14160E-63A7-4164-95BC-0F7CD43C464C}"/>
          </ac:cxnSpMkLst>
        </pc:cxnChg>
        <pc:cxnChg chg="mod">
          <ac:chgData name="Xin Zhang (FA Talent)" userId="474f572f-8271-4f60-858e-cee871e0aec6" providerId="ADAL" clId="{82FA2526-2325-487C-9F25-B0C9B387758D}" dt="2021-09-24T08:48:24.847" v="6746"/>
          <ac:cxnSpMkLst>
            <pc:docMk/>
            <pc:sldMk cId="4102028166" sldId="288"/>
            <ac:cxnSpMk id="17" creationId="{8FE6F83B-C3C1-4DF7-B66F-D6097D037F16}"/>
          </ac:cxnSpMkLst>
        </pc:cxnChg>
        <pc:cxnChg chg="mod">
          <ac:chgData name="Xin Zhang (FA Talent)" userId="474f572f-8271-4f60-858e-cee871e0aec6" providerId="ADAL" clId="{82FA2526-2325-487C-9F25-B0C9B387758D}" dt="2021-09-24T08:48:24.847" v="6746"/>
          <ac:cxnSpMkLst>
            <pc:docMk/>
            <pc:sldMk cId="4102028166" sldId="288"/>
            <ac:cxnSpMk id="18" creationId="{F742AB1C-2825-4289-B275-8D3727A6D6D6}"/>
          </ac:cxnSpMkLst>
        </pc:cxnChg>
        <pc:cxnChg chg="mod">
          <ac:chgData name="Xin Zhang (FA Talent)" userId="474f572f-8271-4f60-858e-cee871e0aec6" providerId="ADAL" clId="{82FA2526-2325-487C-9F25-B0C9B387758D}" dt="2021-09-24T08:48:24.847" v="6746"/>
          <ac:cxnSpMkLst>
            <pc:docMk/>
            <pc:sldMk cId="4102028166" sldId="288"/>
            <ac:cxnSpMk id="19" creationId="{2A8F0AB1-716B-40D5-9E6C-911A102D056C}"/>
          </ac:cxnSpMkLst>
        </pc:cxnChg>
      </pc:sldChg>
      <pc:sldChg chg="addSp delSp modSp new del mod">
        <pc:chgData name="Xin Zhang (FA Talent)" userId="474f572f-8271-4f60-858e-cee871e0aec6" providerId="ADAL" clId="{82FA2526-2325-487C-9F25-B0C9B387758D}" dt="2021-09-24T09:26:07.844" v="7069" actId="47"/>
        <pc:sldMkLst>
          <pc:docMk/>
          <pc:sldMk cId="3001242559" sldId="289"/>
        </pc:sldMkLst>
        <pc:spChg chg="add del mod">
          <ac:chgData name="Xin Zhang (FA Talent)" userId="474f572f-8271-4f60-858e-cee871e0aec6" providerId="ADAL" clId="{82FA2526-2325-487C-9F25-B0C9B387758D}" dt="2021-09-24T09:25:57.462" v="7048" actId="21"/>
          <ac:spMkLst>
            <pc:docMk/>
            <pc:sldMk cId="3001242559" sldId="289"/>
            <ac:spMk id="5" creationId="{B0A40047-D37D-4B46-AA28-5A1993AD7EC2}"/>
          </ac:spMkLst>
        </pc:spChg>
      </pc:sldChg>
      <pc:sldChg chg="addSp delSp modSp add mod modClrScheme replTag chgLayout">
        <pc:chgData name="Xin Zhang (FA Talent)" userId="474f572f-8271-4f60-858e-cee871e0aec6" providerId="ADAL" clId="{82FA2526-2325-487C-9F25-B0C9B387758D}" dt="2021-09-29T11:09:21.191" v="15639" actId="403"/>
        <pc:sldMkLst>
          <pc:docMk/>
          <pc:sldMk cId="279617991" sldId="290"/>
        </pc:sldMkLst>
        <pc:spChg chg="del">
          <ac:chgData name="Xin Zhang (FA Talent)" userId="474f572f-8271-4f60-858e-cee871e0aec6" providerId="ADAL" clId="{82FA2526-2325-487C-9F25-B0C9B387758D}" dt="2021-09-24T09:25:44.809" v="7045" actId="478"/>
          <ac:spMkLst>
            <pc:docMk/>
            <pc:sldMk cId="279617991" sldId="290"/>
            <ac:spMk id="4" creationId="{792E64B7-0E7C-4503-B897-E6E6432DA10E}"/>
          </ac:spMkLst>
        </pc:spChg>
        <pc:spChg chg="del">
          <ac:chgData name="Xin Zhang (FA Talent)" userId="474f572f-8271-4f60-858e-cee871e0aec6" providerId="ADAL" clId="{82FA2526-2325-487C-9F25-B0C9B387758D}" dt="2021-09-24T09:25:50.801" v="7046" actId="478"/>
          <ac:spMkLst>
            <pc:docMk/>
            <pc:sldMk cId="279617991" sldId="290"/>
            <ac:spMk id="5" creationId="{C9D06181-CC0A-4121-8ECC-186D3A8C0042}"/>
          </ac:spMkLst>
        </pc:spChg>
        <pc:spChg chg="mod">
          <ac:chgData name="Xin Zhang (FA Talent)" userId="474f572f-8271-4f60-858e-cee871e0aec6" providerId="ADAL" clId="{82FA2526-2325-487C-9F25-B0C9B387758D}" dt="2021-09-29T11:04:10.714" v="13543" actId="947"/>
          <ac:spMkLst>
            <pc:docMk/>
            <pc:sldMk cId="279617991" sldId="290"/>
            <ac:spMk id="13" creationId="{EBD1BC0E-9241-400F-B0E8-62E6FCF77EE0}"/>
          </ac:spMkLst>
        </pc:spChg>
        <pc:spChg chg="mod">
          <ac:chgData name="Xin Zhang (FA Talent)" userId="474f572f-8271-4f60-858e-cee871e0aec6" providerId="ADAL" clId="{82FA2526-2325-487C-9F25-B0C9B387758D}" dt="2021-09-29T11:04:10.742" v="13560" actId="947"/>
          <ac:spMkLst>
            <pc:docMk/>
            <pc:sldMk cId="279617991" sldId="290"/>
            <ac:spMk id="14" creationId="{11CB08B3-C7CE-43E9-87A8-F76302248620}"/>
          </ac:spMkLst>
        </pc:spChg>
        <pc:spChg chg="mod">
          <ac:chgData name="Xin Zhang (FA Talent)" userId="474f572f-8271-4f60-858e-cee871e0aec6" providerId="ADAL" clId="{82FA2526-2325-487C-9F25-B0C9B387758D}" dt="2021-09-29T11:04:10.773" v="13579" actId="947"/>
          <ac:spMkLst>
            <pc:docMk/>
            <pc:sldMk cId="279617991" sldId="290"/>
            <ac:spMk id="16" creationId="{B8B17457-EC78-4626-A6E8-EEC8B9C194D6}"/>
          </ac:spMkLst>
        </pc:spChg>
        <pc:spChg chg="add mod topLvl">
          <ac:chgData name="Xin Zhang (FA Talent)" userId="474f572f-8271-4f60-858e-cee871e0aec6" providerId="ADAL" clId="{82FA2526-2325-487C-9F25-B0C9B387758D}" dt="2021-09-29T11:04:10.710" v="13538" actId="947"/>
          <ac:spMkLst>
            <pc:docMk/>
            <pc:sldMk cId="279617991" sldId="290"/>
            <ac:spMk id="17" creationId="{98A8D686-0057-42FB-B4A7-80B59EB04B59}"/>
          </ac:spMkLst>
        </pc:spChg>
        <pc:spChg chg="mod topLvl">
          <ac:chgData name="Xin Zhang (FA Talent)" userId="474f572f-8271-4f60-858e-cee871e0aec6" providerId="ADAL" clId="{82FA2526-2325-487C-9F25-B0C9B387758D}" dt="2021-09-29T11:04:10.732" v="13556" actId="947"/>
          <ac:spMkLst>
            <pc:docMk/>
            <pc:sldMk cId="279617991" sldId="290"/>
            <ac:spMk id="19" creationId="{AFB8BDCF-841E-4C6B-A872-0E0C1095011C}"/>
          </ac:spMkLst>
        </pc:spChg>
        <pc:spChg chg="mod topLvl">
          <ac:chgData name="Xin Zhang (FA Talent)" userId="474f572f-8271-4f60-858e-cee871e0aec6" providerId="ADAL" clId="{82FA2526-2325-487C-9F25-B0C9B387758D}" dt="2021-09-29T11:04:10.673" v="13516" actId="947"/>
          <ac:spMkLst>
            <pc:docMk/>
            <pc:sldMk cId="279617991" sldId="290"/>
            <ac:spMk id="20" creationId="{6CEE9EE5-15E6-438D-BE8C-38EE5D9043F4}"/>
          </ac:spMkLst>
        </pc:spChg>
        <pc:spChg chg="mod topLvl">
          <ac:chgData name="Xin Zhang (FA Talent)" userId="474f572f-8271-4f60-858e-cee871e0aec6" providerId="ADAL" clId="{82FA2526-2325-487C-9F25-B0C9B387758D}" dt="2021-09-29T11:04:10.759" v="13572" actId="947"/>
          <ac:spMkLst>
            <pc:docMk/>
            <pc:sldMk cId="279617991" sldId="290"/>
            <ac:spMk id="21" creationId="{E2B2EC9B-4D88-480B-8152-1A3A4F523BC4}"/>
          </ac:spMkLst>
        </pc:spChg>
        <pc:spChg chg="mod topLvl">
          <ac:chgData name="Xin Zhang (FA Talent)" userId="474f572f-8271-4f60-858e-cee871e0aec6" providerId="ADAL" clId="{82FA2526-2325-487C-9F25-B0C9B387758D}" dt="2021-09-29T11:04:10.785" v="13588" actId="947"/>
          <ac:spMkLst>
            <pc:docMk/>
            <pc:sldMk cId="279617991" sldId="290"/>
            <ac:spMk id="22" creationId="{1F302AC7-1D89-4F46-B0EE-EA65CBD65930}"/>
          </ac:spMkLst>
        </pc:spChg>
        <pc:spChg chg="del">
          <ac:chgData name="Xin Zhang (FA Talent)" userId="474f572f-8271-4f60-858e-cee871e0aec6" providerId="ADAL" clId="{82FA2526-2325-487C-9F25-B0C9B387758D}" dt="2021-09-24T09:25:50.801" v="7046" actId="478"/>
          <ac:spMkLst>
            <pc:docMk/>
            <pc:sldMk cId="279617991" sldId="290"/>
            <ac:spMk id="23" creationId="{5AE9CC6D-8506-40BB-9DCD-02C7FEC43C27}"/>
          </ac:spMkLst>
        </pc:spChg>
        <pc:spChg chg="del">
          <ac:chgData name="Xin Zhang (FA Talent)" userId="474f572f-8271-4f60-858e-cee871e0aec6" providerId="ADAL" clId="{82FA2526-2325-487C-9F25-B0C9B387758D}" dt="2021-09-24T09:25:50.801" v="7046" actId="478"/>
          <ac:spMkLst>
            <pc:docMk/>
            <pc:sldMk cId="279617991" sldId="290"/>
            <ac:spMk id="24" creationId="{52E6F1B6-E937-4503-B121-A7895E1916F9}"/>
          </ac:spMkLst>
        </pc:spChg>
        <pc:spChg chg="mod topLvl">
          <ac:chgData name="Xin Zhang (FA Talent)" userId="474f572f-8271-4f60-858e-cee871e0aec6" providerId="ADAL" clId="{82FA2526-2325-487C-9F25-B0C9B387758D}" dt="2021-09-29T11:04:10.806" v="13600" actId="947"/>
          <ac:spMkLst>
            <pc:docMk/>
            <pc:sldMk cId="279617991" sldId="290"/>
            <ac:spMk id="25" creationId="{8F977323-C7A0-42D3-BA9E-6698A5CF10A9}"/>
          </ac:spMkLst>
        </pc:spChg>
        <pc:spChg chg="mod topLvl">
          <ac:chgData name="Xin Zhang (FA Talent)" userId="474f572f-8271-4f60-858e-cee871e0aec6" providerId="ADAL" clId="{82FA2526-2325-487C-9F25-B0C9B387758D}" dt="2021-09-29T11:04:10.828" v="13612" actId="947"/>
          <ac:spMkLst>
            <pc:docMk/>
            <pc:sldMk cId="279617991" sldId="290"/>
            <ac:spMk id="26" creationId="{5F05C794-8A59-475B-9446-33808CF3B8B2}"/>
          </ac:spMkLst>
        </pc:spChg>
        <pc:spChg chg="mod topLvl">
          <ac:chgData name="Xin Zhang (FA Talent)" userId="474f572f-8271-4f60-858e-cee871e0aec6" providerId="ADAL" clId="{82FA2526-2325-487C-9F25-B0C9B387758D}" dt="2021-09-29T11:04:10.650" v="13503" actId="947"/>
          <ac:spMkLst>
            <pc:docMk/>
            <pc:sldMk cId="279617991" sldId="290"/>
            <ac:spMk id="28" creationId="{B1001EA6-31AC-4DAB-965A-8D7FA1ACA903}"/>
          </ac:spMkLst>
        </pc:spChg>
        <pc:spChg chg="mod topLvl">
          <ac:chgData name="Xin Zhang (FA Talent)" userId="474f572f-8271-4f60-858e-cee871e0aec6" providerId="ADAL" clId="{82FA2526-2325-487C-9F25-B0C9B387758D}" dt="2021-09-29T11:04:10.727" v="13553" actId="947"/>
          <ac:spMkLst>
            <pc:docMk/>
            <pc:sldMk cId="279617991" sldId="290"/>
            <ac:spMk id="29" creationId="{79D0664A-35EB-48FC-ACF8-410320357E8A}"/>
          </ac:spMkLst>
        </pc:spChg>
        <pc:spChg chg="mod topLvl">
          <ac:chgData name="Xin Zhang (FA Talent)" userId="474f572f-8271-4f60-858e-cee871e0aec6" providerId="ADAL" clId="{82FA2526-2325-487C-9F25-B0C9B387758D}" dt="2021-09-29T11:04:10.754" v="13568" actId="947"/>
          <ac:spMkLst>
            <pc:docMk/>
            <pc:sldMk cId="279617991" sldId="290"/>
            <ac:spMk id="30" creationId="{B6ACAEB1-78BB-498D-9FCE-A20C5B4211CE}"/>
          </ac:spMkLst>
        </pc:spChg>
        <pc:spChg chg="mod topLvl">
          <ac:chgData name="Xin Zhang (FA Talent)" userId="474f572f-8271-4f60-858e-cee871e0aec6" providerId="ADAL" clId="{82FA2526-2325-487C-9F25-B0C9B387758D}" dt="2021-09-29T11:04:10.778" v="13583" actId="947"/>
          <ac:spMkLst>
            <pc:docMk/>
            <pc:sldMk cId="279617991" sldId="290"/>
            <ac:spMk id="31" creationId="{266A248F-DB9C-4400-87B2-CC14AFFA3140}"/>
          </ac:spMkLst>
        </pc:spChg>
        <pc:spChg chg="mod topLvl">
          <ac:chgData name="Xin Zhang (FA Talent)" userId="474f572f-8271-4f60-858e-cee871e0aec6" providerId="ADAL" clId="{82FA2526-2325-487C-9F25-B0C9B387758D}" dt="2021-09-29T11:04:10.799" v="13596" actId="947"/>
          <ac:spMkLst>
            <pc:docMk/>
            <pc:sldMk cId="279617991" sldId="290"/>
            <ac:spMk id="32" creationId="{293D054C-E32E-4A38-85FD-2CF55275851D}"/>
          </ac:spMkLst>
        </pc:spChg>
        <pc:spChg chg="mod topLvl">
          <ac:chgData name="Xin Zhang (FA Talent)" userId="474f572f-8271-4f60-858e-cee871e0aec6" providerId="ADAL" clId="{82FA2526-2325-487C-9F25-B0C9B387758D}" dt="2021-09-29T11:04:10.820" v="13608" actId="947"/>
          <ac:spMkLst>
            <pc:docMk/>
            <pc:sldMk cId="279617991" sldId="290"/>
            <ac:spMk id="33" creationId="{2A2A9CD3-1A8C-42ED-90FF-94F9FC4AC833}"/>
          </ac:spMkLst>
        </pc:spChg>
        <pc:spChg chg="mod topLvl">
          <ac:chgData name="Xin Zhang (FA Talent)" userId="474f572f-8271-4f60-858e-cee871e0aec6" providerId="ADAL" clId="{82FA2526-2325-487C-9F25-B0C9B387758D}" dt="2021-09-29T11:04:10.659" v="13508" actId="947"/>
          <ac:spMkLst>
            <pc:docMk/>
            <pc:sldMk cId="279617991" sldId="290"/>
            <ac:spMk id="35" creationId="{DB849952-C0E5-4F34-90AD-2922FB705CDA}"/>
          </ac:spMkLst>
        </pc:spChg>
        <pc:spChg chg="mod topLvl">
          <ac:chgData name="Xin Zhang (FA Talent)" userId="474f572f-8271-4f60-858e-cee871e0aec6" providerId="ADAL" clId="{82FA2526-2325-487C-9F25-B0C9B387758D}" dt="2021-09-29T11:04:10.730" v="13555" actId="947"/>
          <ac:spMkLst>
            <pc:docMk/>
            <pc:sldMk cId="279617991" sldId="290"/>
            <ac:spMk id="36" creationId="{4CE8C5D0-31AF-43E2-88B1-5BF502DE091D}"/>
          </ac:spMkLst>
        </pc:spChg>
        <pc:spChg chg="mod topLvl">
          <ac:chgData name="Xin Zhang (FA Talent)" userId="474f572f-8271-4f60-858e-cee871e0aec6" providerId="ADAL" clId="{82FA2526-2325-487C-9F25-B0C9B387758D}" dt="2021-09-29T11:04:10.758" v="13571" actId="947"/>
          <ac:spMkLst>
            <pc:docMk/>
            <pc:sldMk cId="279617991" sldId="290"/>
            <ac:spMk id="37" creationId="{90FDADEE-6EEF-49FD-B0D3-0D80591D230F}"/>
          </ac:spMkLst>
        </pc:spChg>
        <pc:spChg chg="mod topLvl">
          <ac:chgData name="Xin Zhang (FA Talent)" userId="474f572f-8271-4f60-858e-cee871e0aec6" providerId="ADAL" clId="{82FA2526-2325-487C-9F25-B0C9B387758D}" dt="2021-09-29T11:04:10.782" v="13586" actId="947"/>
          <ac:spMkLst>
            <pc:docMk/>
            <pc:sldMk cId="279617991" sldId="290"/>
            <ac:spMk id="38" creationId="{EAB791BB-6924-4F41-9C3E-A92C11638B2B}"/>
          </ac:spMkLst>
        </pc:spChg>
        <pc:spChg chg="mod topLvl">
          <ac:chgData name="Xin Zhang (FA Talent)" userId="474f572f-8271-4f60-858e-cee871e0aec6" providerId="ADAL" clId="{82FA2526-2325-487C-9F25-B0C9B387758D}" dt="2021-09-29T11:04:10.802" v="13598" actId="947"/>
          <ac:spMkLst>
            <pc:docMk/>
            <pc:sldMk cId="279617991" sldId="290"/>
            <ac:spMk id="39" creationId="{2EBF538D-C72C-49BC-94D5-B40A7C9A8010}"/>
          </ac:spMkLst>
        </pc:spChg>
        <pc:spChg chg="mod topLvl">
          <ac:chgData name="Xin Zhang (FA Talent)" userId="474f572f-8271-4f60-858e-cee871e0aec6" providerId="ADAL" clId="{82FA2526-2325-487C-9F25-B0C9B387758D}" dt="2021-09-29T11:04:10.821" v="13609" actId="947"/>
          <ac:spMkLst>
            <pc:docMk/>
            <pc:sldMk cId="279617991" sldId="290"/>
            <ac:spMk id="40" creationId="{1F508B79-2B48-44D9-BCE9-076B51DC7301}"/>
          </ac:spMkLst>
        </pc:spChg>
        <pc:spChg chg="del mod topLvl">
          <ac:chgData name="Xin Zhang (FA Talent)" userId="474f572f-8271-4f60-858e-cee871e0aec6" providerId="ADAL" clId="{82FA2526-2325-487C-9F25-B0C9B387758D}" dt="2021-09-24T09:27:44.833" v="7085" actId="478"/>
          <ac:spMkLst>
            <pc:docMk/>
            <pc:sldMk cId="279617991" sldId="290"/>
            <ac:spMk id="41" creationId="{A76AD528-232B-4E62-8F2F-65163FA7A1A4}"/>
          </ac:spMkLst>
        </pc:spChg>
        <pc:spChg chg="add del mod">
          <ac:chgData name="Xin Zhang (FA Talent)" userId="474f572f-8271-4f60-858e-cee871e0aec6" providerId="ADAL" clId="{82FA2526-2325-487C-9F25-B0C9B387758D}" dt="2021-09-24T09:27:44.833" v="7085" actId="478"/>
          <ac:spMkLst>
            <pc:docMk/>
            <pc:sldMk cId="279617991" sldId="290"/>
            <ac:spMk id="42" creationId="{C1317BFF-7B4D-4897-A8DB-5653DFDC26F2}"/>
          </ac:spMkLst>
        </pc:spChg>
        <pc:spChg chg="add del mod">
          <ac:chgData name="Xin Zhang (FA Talent)" userId="474f572f-8271-4f60-858e-cee871e0aec6" providerId="ADAL" clId="{82FA2526-2325-487C-9F25-B0C9B387758D}" dt="2021-09-24T09:27:44.833" v="7085" actId="478"/>
          <ac:spMkLst>
            <pc:docMk/>
            <pc:sldMk cId="279617991" sldId="290"/>
            <ac:spMk id="43" creationId="{BBE3CA87-0959-4978-B4C7-B8E2F6E76417}"/>
          </ac:spMkLst>
        </pc:spChg>
        <pc:spChg chg="mod">
          <ac:chgData name="Xin Zhang (FA Talent)" userId="474f572f-8271-4f60-858e-cee871e0aec6" providerId="ADAL" clId="{82FA2526-2325-487C-9F25-B0C9B387758D}" dt="2021-09-24T09:27:36.089" v="7081" actId="571"/>
          <ac:spMkLst>
            <pc:docMk/>
            <pc:sldMk cId="279617991" sldId="290"/>
            <ac:spMk id="45" creationId="{F6C03917-854F-40E6-B675-72DD62398AB1}"/>
          </ac:spMkLst>
        </pc:spChg>
        <pc:spChg chg="mod">
          <ac:chgData name="Xin Zhang (FA Talent)" userId="474f572f-8271-4f60-858e-cee871e0aec6" providerId="ADAL" clId="{82FA2526-2325-487C-9F25-B0C9B387758D}" dt="2021-09-24T09:27:36.089" v="7081" actId="571"/>
          <ac:spMkLst>
            <pc:docMk/>
            <pc:sldMk cId="279617991" sldId="290"/>
            <ac:spMk id="46" creationId="{202230CD-8CC5-4A03-BAB5-5C0170676271}"/>
          </ac:spMkLst>
        </pc:spChg>
        <pc:spChg chg="mod">
          <ac:chgData name="Xin Zhang (FA Talent)" userId="474f572f-8271-4f60-858e-cee871e0aec6" providerId="ADAL" clId="{82FA2526-2325-487C-9F25-B0C9B387758D}" dt="2021-09-24T09:27:36.089" v="7081" actId="571"/>
          <ac:spMkLst>
            <pc:docMk/>
            <pc:sldMk cId="279617991" sldId="290"/>
            <ac:spMk id="47" creationId="{41B7D4DB-C5F2-4645-A47C-193BBD6E739E}"/>
          </ac:spMkLst>
        </pc:spChg>
        <pc:spChg chg="mod">
          <ac:chgData name="Xin Zhang (FA Talent)" userId="474f572f-8271-4f60-858e-cee871e0aec6" providerId="ADAL" clId="{82FA2526-2325-487C-9F25-B0C9B387758D}" dt="2021-09-24T09:27:36.089" v="7081" actId="571"/>
          <ac:spMkLst>
            <pc:docMk/>
            <pc:sldMk cId="279617991" sldId="290"/>
            <ac:spMk id="48" creationId="{28E40A13-B92F-44DA-A263-5F749F325DC3}"/>
          </ac:spMkLst>
        </pc:spChg>
        <pc:spChg chg="mod">
          <ac:chgData name="Xin Zhang (FA Talent)" userId="474f572f-8271-4f60-858e-cee871e0aec6" providerId="ADAL" clId="{82FA2526-2325-487C-9F25-B0C9B387758D}" dt="2021-09-24T09:27:36.089" v="7081" actId="571"/>
          <ac:spMkLst>
            <pc:docMk/>
            <pc:sldMk cId="279617991" sldId="290"/>
            <ac:spMk id="49" creationId="{FB8B7630-EDD9-4CBC-AE92-068EC3027399}"/>
          </ac:spMkLst>
        </pc:spChg>
        <pc:spChg chg="mod">
          <ac:chgData name="Xin Zhang (FA Talent)" userId="474f572f-8271-4f60-858e-cee871e0aec6" providerId="ADAL" clId="{82FA2526-2325-487C-9F25-B0C9B387758D}" dt="2021-09-24T09:27:36.089" v="7081" actId="571"/>
          <ac:spMkLst>
            <pc:docMk/>
            <pc:sldMk cId="279617991" sldId="290"/>
            <ac:spMk id="50" creationId="{0110ECB3-DB2B-40E1-A4CB-4F2EEABFFE0A}"/>
          </ac:spMkLst>
        </pc:spChg>
        <pc:spChg chg="mod">
          <ac:chgData name="Xin Zhang (FA Talent)" userId="474f572f-8271-4f60-858e-cee871e0aec6" providerId="ADAL" clId="{82FA2526-2325-487C-9F25-B0C9B387758D}" dt="2021-09-24T09:27:36.089" v="7081" actId="571"/>
          <ac:spMkLst>
            <pc:docMk/>
            <pc:sldMk cId="279617991" sldId="290"/>
            <ac:spMk id="51" creationId="{5035426D-855F-46A1-B88E-2DB1FEC80A47}"/>
          </ac:spMkLst>
        </pc:spChg>
        <pc:spChg chg="add mod">
          <ac:chgData name="Xin Zhang (FA Talent)" userId="474f572f-8271-4f60-858e-cee871e0aec6" providerId="ADAL" clId="{82FA2526-2325-487C-9F25-B0C9B387758D}" dt="2021-09-24T09:27:36.089" v="7081" actId="571"/>
          <ac:spMkLst>
            <pc:docMk/>
            <pc:sldMk cId="279617991" sldId="290"/>
            <ac:spMk id="52" creationId="{0D1DB134-B96A-40FE-8B51-4749ED3BC3B1}"/>
          </ac:spMkLst>
        </pc:spChg>
        <pc:spChg chg="add mod">
          <ac:chgData name="Xin Zhang (FA Talent)" userId="474f572f-8271-4f60-858e-cee871e0aec6" providerId="ADAL" clId="{82FA2526-2325-487C-9F25-B0C9B387758D}" dt="2021-09-29T11:04:10.842" v="13621" actId="947"/>
          <ac:spMkLst>
            <pc:docMk/>
            <pc:sldMk cId="279617991" sldId="290"/>
            <ac:spMk id="53" creationId="{4C5FB8FF-CB0B-426F-AF08-2A0B58604C17}"/>
          </ac:spMkLst>
        </pc:spChg>
        <pc:spChg chg="add mod">
          <ac:chgData name="Xin Zhang (FA Talent)" userId="474f572f-8271-4f60-858e-cee871e0aec6" providerId="ADAL" clId="{82FA2526-2325-487C-9F25-B0C9B387758D}" dt="2021-09-29T11:04:10.839" v="13618" actId="947"/>
          <ac:spMkLst>
            <pc:docMk/>
            <pc:sldMk cId="279617991" sldId="290"/>
            <ac:spMk id="54" creationId="{7AADB25B-8189-4520-8732-96FE1E7D1F6A}"/>
          </ac:spMkLst>
        </pc:spChg>
        <pc:spChg chg="add mod">
          <ac:chgData name="Xin Zhang (FA Talent)" userId="474f572f-8271-4f60-858e-cee871e0aec6" providerId="ADAL" clId="{82FA2526-2325-487C-9F25-B0C9B387758D}" dt="2021-09-29T11:04:10.847" v="13624" actId="947"/>
          <ac:spMkLst>
            <pc:docMk/>
            <pc:sldMk cId="279617991" sldId="290"/>
            <ac:spMk id="55" creationId="{ACDC48AB-834F-4C3F-B92B-2C6B7DFA734F}"/>
          </ac:spMkLst>
        </pc:spChg>
        <pc:spChg chg="add del mod">
          <ac:chgData name="Xin Zhang (FA Talent)" userId="474f572f-8271-4f60-858e-cee871e0aec6" providerId="ADAL" clId="{82FA2526-2325-487C-9F25-B0C9B387758D}" dt="2021-09-24T09:32:29.073" v="7130" actId="478"/>
          <ac:spMkLst>
            <pc:docMk/>
            <pc:sldMk cId="279617991" sldId="290"/>
            <ac:spMk id="56" creationId="{61F274D5-46C2-4B01-B445-1D34DB4031E3}"/>
          </ac:spMkLst>
        </pc:spChg>
        <pc:spChg chg="add mod topLvl">
          <ac:chgData name="Xin Zhang (FA Talent)" userId="474f572f-8271-4f60-858e-cee871e0aec6" providerId="ADAL" clId="{82FA2526-2325-487C-9F25-B0C9B387758D}" dt="2021-09-29T11:04:10.718" v="13545" actId="947"/>
          <ac:spMkLst>
            <pc:docMk/>
            <pc:sldMk cId="279617991" sldId="290"/>
            <ac:spMk id="57" creationId="{3B8121E2-2C21-4E78-804F-999340F6004B}"/>
          </ac:spMkLst>
        </pc:spChg>
        <pc:spChg chg="add mod topLvl">
          <ac:chgData name="Xin Zhang (FA Talent)" userId="474f572f-8271-4f60-858e-cee871e0aec6" providerId="ADAL" clId="{82FA2526-2325-487C-9F25-B0C9B387758D}" dt="2021-09-29T11:04:10.711" v="13539" actId="947"/>
          <ac:spMkLst>
            <pc:docMk/>
            <pc:sldMk cId="279617991" sldId="290"/>
            <ac:spMk id="58" creationId="{71743BC7-314E-4451-9A8F-D0CEEAEE32C4}"/>
          </ac:spMkLst>
        </pc:spChg>
        <pc:spChg chg="add mod topLvl">
          <ac:chgData name="Xin Zhang (FA Talent)" userId="474f572f-8271-4f60-858e-cee871e0aec6" providerId="ADAL" clId="{82FA2526-2325-487C-9F25-B0C9B387758D}" dt="2021-09-29T11:04:10.709" v="13537" actId="947"/>
          <ac:spMkLst>
            <pc:docMk/>
            <pc:sldMk cId="279617991" sldId="290"/>
            <ac:spMk id="62" creationId="{7A6AAEC5-E359-47C0-953E-A2B320056B98}"/>
          </ac:spMkLst>
        </pc:spChg>
        <pc:spChg chg="add mod topLvl">
          <ac:chgData name="Xin Zhang (FA Talent)" userId="474f572f-8271-4f60-858e-cee871e0aec6" providerId="ADAL" clId="{82FA2526-2325-487C-9F25-B0C9B387758D}" dt="2021-09-29T11:04:10.701" v="13532" actId="947"/>
          <ac:spMkLst>
            <pc:docMk/>
            <pc:sldMk cId="279617991" sldId="290"/>
            <ac:spMk id="63" creationId="{1387669D-ED26-426D-A322-145E996D1139}"/>
          </ac:spMkLst>
        </pc:spChg>
        <pc:spChg chg="add mod topLvl">
          <ac:chgData name="Xin Zhang (FA Talent)" userId="474f572f-8271-4f60-858e-cee871e0aec6" providerId="ADAL" clId="{82FA2526-2325-487C-9F25-B0C9B387758D}" dt="2021-09-29T11:04:10.719" v="13546" actId="947"/>
          <ac:spMkLst>
            <pc:docMk/>
            <pc:sldMk cId="279617991" sldId="290"/>
            <ac:spMk id="64" creationId="{24C75E5F-994C-45F5-A0FF-E4A92A22FDD8}"/>
          </ac:spMkLst>
        </pc:spChg>
        <pc:spChg chg="add del mod">
          <ac:chgData name="Xin Zhang (FA Talent)" userId="474f572f-8271-4f60-858e-cee871e0aec6" providerId="ADAL" clId="{82FA2526-2325-487C-9F25-B0C9B387758D}" dt="2021-09-24T09:34:37.303" v="7141"/>
          <ac:spMkLst>
            <pc:docMk/>
            <pc:sldMk cId="279617991" sldId="290"/>
            <ac:spMk id="65" creationId="{92DCFDD8-6DB8-42DA-BC38-B921710862FC}"/>
          </ac:spMkLst>
        </pc:spChg>
        <pc:spChg chg="add del mod">
          <ac:chgData name="Xin Zhang (FA Talent)" userId="474f572f-8271-4f60-858e-cee871e0aec6" providerId="ADAL" clId="{82FA2526-2325-487C-9F25-B0C9B387758D}" dt="2021-09-24T09:34:37.303" v="7141"/>
          <ac:spMkLst>
            <pc:docMk/>
            <pc:sldMk cId="279617991" sldId="290"/>
            <ac:spMk id="66" creationId="{F0B90F98-53BC-4E0A-87F1-797E43B06C40}"/>
          </ac:spMkLst>
        </pc:spChg>
        <pc:spChg chg="add del mod">
          <ac:chgData name="Xin Zhang (FA Talent)" userId="474f572f-8271-4f60-858e-cee871e0aec6" providerId="ADAL" clId="{82FA2526-2325-487C-9F25-B0C9B387758D}" dt="2021-09-24T09:34:37.303" v="7141"/>
          <ac:spMkLst>
            <pc:docMk/>
            <pc:sldMk cId="279617991" sldId="290"/>
            <ac:spMk id="67" creationId="{29514579-8243-41F0-90E5-173CD0CAABB2}"/>
          </ac:spMkLst>
        </pc:spChg>
        <pc:spChg chg="add mod">
          <ac:chgData name="Xin Zhang (FA Talent)" userId="474f572f-8271-4f60-858e-cee871e0aec6" providerId="ADAL" clId="{82FA2526-2325-487C-9F25-B0C9B387758D}" dt="2021-09-29T11:09:21.191" v="15639" actId="403"/>
          <ac:spMkLst>
            <pc:docMk/>
            <pc:sldMk cId="279617991" sldId="290"/>
            <ac:spMk id="70" creationId="{C8C97213-F967-455F-8997-01C0E9F36302}"/>
          </ac:spMkLst>
        </pc:spChg>
        <pc:spChg chg="add mod">
          <ac:chgData name="Xin Zhang (FA Talent)" userId="474f572f-8271-4f60-858e-cee871e0aec6" providerId="ADAL" clId="{82FA2526-2325-487C-9F25-B0C9B387758D}" dt="2021-09-24T09:53:33.522" v="7254" actId="571"/>
          <ac:spMkLst>
            <pc:docMk/>
            <pc:sldMk cId="279617991" sldId="290"/>
            <ac:spMk id="72" creationId="{077F2227-30A4-4CEF-8F75-772C4E87BEEA}"/>
          </ac:spMkLst>
        </pc:spChg>
        <pc:spChg chg="mod ord">
          <ac:chgData name="Xin Zhang (FA Talent)" userId="474f572f-8271-4f60-858e-cee871e0aec6" providerId="ADAL" clId="{82FA2526-2325-487C-9F25-B0C9B387758D}" dt="2021-09-29T11:04:10.580" v="13488" actId="947"/>
          <ac:spMkLst>
            <pc:docMk/>
            <pc:sldMk cId="279617991" sldId="290"/>
            <ac:spMk id="73" creationId="{1F66019B-81B9-45C4-95D5-92E997959E5C}"/>
          </ac:spMkLst>
        </pc:spChg>
        <pc:spChg chg="mod ord">
          <ac:chgData name="Xin Zhang (FA Talent)" userId="474f572f-8271-4f60-858e-cee871e0aec6" providerId="ADAL" clId="{82FA2526-2325-487C-9F25-B0C9B387758D}" dt="2021-09-29T11:04:10.708" v="13536" actId="947"/>
          <ac:spMkLst>
            <pc:docMk/>
            <pc:sldMk cId="279617991" sldId="290"/>
            <ac:spMk id="74" creationId="{7D141A80-19CD-4426-9335-50453765102C}"/>
          </ac:spMkLst>
        </pc:spChg>
        <pc:spChg chg="add mod">
          <ac:chgData name="Xin Zhang (FA Talent)" userId="474f572f-8271-4f60-858e-cee871e0aec6" providerId="ADAL" clId="{82FA2526-2325-487C-9F25-B0C9B387758D}" dt="2021-09-24T09:53:33.522" v="7254" actId="571"/>
          <ac:spMkLst>
            <pc:docMk/>
            <pc:sldMk cId="279617991" sldId="290"/>
            <ac:spMk id="75" creationId="{19944232-6E88-4B2E-B362-4D3E4C6D302B}"/>
          </ac:spMkLst>
        </pc:spChg>
        <pc:spChg chg="add mod">
          <ac:chgData name="Xin Zhang (FA Talent)" userId="474f572f-8271-4f60-858e-cee871e0aec6" providerId="ADAL" clId="{82FA2526-2325-487C-9F25-B0C9B387758D}" dt="2021-09-24T09:53:33.522" v="7254" actId="571"/>
          <ac:spMkLst>
            <pc:docMk/>
            <pc:sldMk cId="279617991" sldId="290"/>
            <ac:spMk id="76" creationId="{58372DDF-254B-4C02-AACA-475079E7E3B2}"/>
          </ac:spMkLst>
        </pc:spChg>
        <pc:spChg chg="add mod">
          <ac:chgData name="Xin Zhang (FA Talent)" userId="474f572f-8271-4f60-858e-cee871e0aec6" providerId="ADAL" clId="{82FA2526-2325-487C-9F25-B0C9B387758D}" dt="2021-09-29T11:09:21.191" v="15639" actId="403"/>
          <ac:spMkLst>
            <pc:docMk/>
            <pc:sldMk cId="279617991" sldId="290"/>
            <ac:spMk id="77" creationId="{27A22A6B-2061-4112-8DA9-03946CA3EC98}"/>
          </ac:spMkLst>
        </pc:spChg>
        <pc:spChg chg="add mod">
          <ac:chgData name="Xin Zhang (FA Talent)" userId="474f572f-8271-4f60-858e-cee871e0aec6" providerId="ADAL" clId="{82FA2526-2325-487C-9F25-B0C9B387758D}" dt="2021-09-29T11:09:21.191" v="15639" actId="403"/>
          <ac:spMkLst>
            <pc:docMk/>
            <pc:sldMk cId="279617991" sldId="290"/>
            <ac:spMk id="78" creationId="{0CD031FD-02AB-448B-9312-72AD2CEFD5A0}"/>
          </ac:spMkLst>
        </pc:spChg>
        <pc:grpChg chg="add del mod">
          <ac:chgData name="Xin Zhang (FA Talent)" userId="474f572f-8271-4f60-858e-cee871e0aec6" providerId="ADAL" clId="{82FA2526-2325-487C-9F25-B0C9B387758D}" dt="2021-09-24T09:30:26.264" v="7100" actId="165"/>
          <ac:grpSpMkLst>
            <pc:docMk/>
            <pc:sldMk cId="279617991" sldId="290"/>
            <ac:grpSpMk id="2" creationId="{3924E85F-2E23-4764-A6A4-E2EBDDD2439A}"/>
          </ac:grpSpMkLst>
        </pc:grpChg>
        <pc:grpChg chg="add mod topLvl">
          <ac:chgData name="Xin Zhang (FA Talent)" userId="474f572f-8271-4f60-858e-cee871e0aec6" providerId="ADAL" clId="{82FA2526-2325-487C-9F25-B0C9B387758D}" dt="2021-09-24T09:53:26.017" v="7251" actId="165"/>
          <ac:grpSpMkLst>
            <pc:docMk/>
            <pc:sldMk cId="279617991" sldId="290"/>
            <ac:grpSpMk id="8" creationId="{F161D1AC-446F-4353-A4F0-F90A554F2703}"/>
          </ac:grpSpMkLst>
        </pc:grpChg>
        <pc:grpChg chg="add mod">
          <ac:chgData name="Xin Zhang (FA Talent)" userId="474f572f-8271-4f60-858e-cee871e0aec6" providerId="ADAL" clId="{82FA2526-2325-487C-9F25-B0C9B387758D}" dt="2021-09-24T09:53:26.017" v="7251" actId="165"/>
          <ac:grpSpMkLst>
            <pc:docMk/>
            <pc:sldMk cId="279617991" sldId="290"/>
            <ac:grpSpMk id="9" creationId="{5EB37F2E-C36B-4C48-8B4A-8199F1F763E8}"/>
          </ac:grpSpMkLst>
        </pc:grpChg>
        <pc:grpChg chg="add mod topLvl">
          <ac:chgData name="Xin Zhang (FA Talent)" userId="474f572f-8271-4f60-858e-cee871e0aec6" providerId="ADAL" clId="{82FA2526-2325-487C-9F25-B0C9B387758D}" dt="2021-09-24T09:53:26.017" v="7251" actId="165"/>
          <ac:grpSpMkLst>
            <pc:docMk/>
            <pc:sldMk cId="279617991" sldId="290"/>
            <ac:grpSpMk id="10" creationId="{30ACC82B-C30D-4A35-A52D-D3065ADC7EE5}"/>
          </ac:grpSpMkLst>
        </pc:grpChg>
        <pc:grpChg chg="add del mod">
          <ac:chgData name="Xin Zhang (FA Talent)" userId="474f572f-8271-4f60-858e-cee871e0aec6" providerId="ADAL" clId="{82FA2526-2325-487C-9F25-B0C9B387758D}" dt="2021-09-24T09:30:26.264" v="7100" actId="165"/>
          <ac:grpSpMkLst>
            <pc:docMk/>
            <pc:sldMk cId="279617991" sldId="290"/>
            <ac:grpSpMk id="18" creationId="{BC05D60A-5B3A-40F1-8AE5-85E83C215D9B}"/>
          </ac:grpSpMkLst>
        </pc:grpChg>
        <pc:grpChg chg="add del mod">
          <ac:chgData name="Xin Zhang (FA Talent)" userId="474f572f-8271-4f60-858e-cee871e0aec6" providerId="ADAL" clId="{82FA2526-2325-487C-9F25-B0C9B387758D}" dt="2021-09-24T09:30:26.264" v="7100" actId="165"/>
          <ac:grpSpMkLst>
            <pc:docMk/>
            <pc:sldMk cId="279617991" sldId="290"/>
            <ac:grpSpMk id="27" creationId="{4B4008AA-38DA-480F-AFE6-40F7B24F9D2D}"/>
          </ac:grpSpMkLst>
        </pc:grpChg>
        <pc:grpChg chg="add del mod">
          <ac:chgData name="Xin Zhang (FA Talent)" userId="474f572f-8271-4f60-858e-cee871e0aec6" providerId="ADAL" clId="{82FA2526-2325-487C-9F25-B0C9B387758D}" dt="2021-09-24T09:27:40.636" v="7084" actId="165"/>
          <ac:grpSpMkLst>
            <pc:docMk/>
            <pc:sldMk cId="279617991" sldId="290"/>
            <ac:grpSpMk id="34" creationId="{138F4762-B196-40AC-B656-ED05B168C99A}"/>
          </ac:grpSpMkLst>
        </pc:grpChg>
        <pc:grpChg chg="add mod">
          <ac:chgData name="Xin Zhang (FA Talent)" userId="474f572f-8271-4f60-858e-cee871e0aec6" providerId="ADAL" clId="{82FA2526-2325-487C-9F25-B0C9B387758D}" dt="2021-09-24T09:27:36.089" v="7081" actId="571"/>
          <ac:grpSpMkLst>
            <pc:docMk/>
            <pc:sldMk cId="279617991" sldId="290"/>
            <ac:grpSpMk id="44" creationId="{D939A5A6-0AFF-41A9-9747-04472A54917D}"/>
          </ac:grpSpMkLst>
        </pc:grpChg>
        <pc:grpChg chg="add mod topLvl">
          <ac:chgData name="Xin Zhang (FA Talent)" userId="474f572f-8271-4f60-858e-cee871e0aec6" providerId="ADAL" clId="{82FA2526-2325-487C-9F25-B0C9B387758D}" dt="2021-09-24T09:53:26.017" v="7251" actId="165"/>
          <ac:grpSpMkLst>
            <pc:docMk/>
            <pc:sldMk cId="279617991" sldId="290"/>
            <ac:grpSpMk id="59" creationId="{FDEDBA9E-5AAD-47F8-96D7-1D44E60F9B61}"/>
          </ac:grpSpMkLst>
        </pc:grpChg>
        <pc:grpChg chg="add del mod ord">
          <ac:chgData name="Xin Zhang (FA Talent)" userId="474f572f-8271-4f60-858e-cee871e0aec6" providerId="ADAL" clId="{82FA2526-2325-487C-9F25-B0C9B387758D}" dt="2021-09-24T09:34:49.280" v="7145" actId="165"/>
          <ac:grpSpMkLst>
            <pc:docMk/>
            <pc:sldMk cId="279617991" sldId="290"/>
            <ac:grpSpMk id="60" creationId="{58BC85D3-AF83-4C71-B8D8-55EC1B0E924B}"/>
          </ac:grpSpMkLst>
        </pc:grpChg>
        <pc:grpChg chg="add del mod">
          <ac:chgData name="Xin Zhang (FA Talent)" userId="474f572f-8271-4f60-858e-cee871e0aec6" providerId="ADAL" clId="{82FA2526-2325-487C-9F25-B0C9B387758D}" dt="2021-09-24T09:53:26.017" v="7251" actId="165"/>
          <ac:grpSpMkLst>
            <pc:docMk/>
            <pc:sldMk cId="279617991" sldId="290"/>
            <ac:grpSpMk id="61" creationId="{D83493BD-8C5C-47F6-B451-9771EE9A79E9}"/>
          </ac:grpSpMkLst>
        </pc:grpChg>
        <pc:grpChg chg="add del mod">
          <ac:chgData name="Xin Zhang (FA Talent)" userId="474f572f-8271-4f60-858e-cee871e0aec6" providerId="ADAL" clId="{82FA2526-2325-487C-9F25-B0C9B387758D}" dt="2021-09-24T09:53:26.017" v="7251" actId="165"/>
          <ac:grpSpMkLst>
            <pc:docMk/>
            <pc:sldMk cId="279617991" sldId="290"/>
            <ac:grpSpMk id="68" creationId="{64F1333A-8E82-4162-9890-68FDD211D9AC}"/>
          </ac:grpSpMkLst>
        </pc:grpChg>
        <pc:grpChg chg="add del mod">
          <ac:chgData name="Xin Zhang (FA Talent)" userId="474f572f-8271-4f60-858e-cee871e0aec6" providerId="ADAL" clId="{82FA2526-2325-487C-9F25-B0C9B387758D}" dt="2021-09-24T09:53:26.017" v="7251" actId="165"/>
          <ac:grpSpMkLst>
            <pc:docMk/>
            <pc:sldMk cId="279617991" sldId="290"/>
            <ac:grpSpMk id="69" creationId="{4FC9308F-25F5-4458-94C2-5CB31B4827D3}"/>
          </ac:grpSpMkLst>
        </pc:grpChg>
        <pc:picChg chg="del">
          <ac:chgData name="Xin Zhang (FA Talent)" userId="474f572f-8271-4f60-858e-cee871e0aec6" providerId="ADAL" clId="{82FA2526-2325-487C-9F25-B0C9B387758D}" dt="2021-09-24T09:25:52.626" v="7047" actId="478"/>
          <ac:picMkLst>
            <pc:docMk/>
            <pc:sldMk cId="279617991" sldId="290"/>
            <ac:picMk id="3" creationId="{EB12A4C6-B5EA-4AF2-ADEF-8456DFD1138E}"/>
          </ac:picMkLst>
        </pc:picChg>
        <pc:picChg chg="del">
          <ac:chgData name="Xin Zhang (FA Talent)" userId="474f572f-8271-4f60-858e-cee871e0aec6" providerId="ADAL" clId="{82FA2526-2325-487C-9F25-B0C9B387758D}" dt="2021-09-24T09:25:50.801" v="7046" actId="478"/>
          <ac:picMkLst>
            <pc:docMk/>
            <pc:sldMk cId="279617991" sldId="290"/>
            <ac:picMk id="7" creationId="{DB34ED5C-798D-4B91-AF97-55FABC955987}"/>
          </ac:picMkLst>
        </pc:picChg>
      </pc:sldChg>
      <pc:sldChg chg="addSp delSp modSp add mod">
        <pc:chgData name="Xin Zhang (FA Talent)" userId="474f572f-8271-4f60-858e-cee871e0aec6" providerId="ADAL" clId="{82FA2526-2325-487C-9F25-B0C9B387758D}" dt="2021-09-29T11:09:10.055" v="15636"/>
        <pc:sldMkLst>
          <pc:docMk/>
          <pc:sldMk cId="545971484" sldId="291"/>
        </pc:sldMkLst>
        <pc:spChg chg="mod">
          <ac:chgData name="Xin Zhang (FA Talent)" userId="474f572f-8271-4f60-858e-cee871e0aec6" providerId="ADAL" clId="{82FA2526-2325-487C-9F25-B0C9B387758D}" dt="2021-09-29T11:04:11.014" v="13686" actId="947"/>
          <ac:spMkLst>
            <pc:docMk/>
            <pc:sldMk cId="545971484" sldId="291"/>
            <ac:spMk id="13" creationId="{EBD1BC0E-9241-400F-B0E8-62E6FCF77EE0}"/>
          </ac:spMkLst>
        </pc:spChg>
        <pc:spChg chg="mod">
          <ac:chgData name="Xin Zhang (FA Talent)" userId="474f572f-8271-4f60-858e-cee871e0aec6" providerId="ADAL" clId="{82FA2526-2325-487C-9F25-B0C9B387758D}" dt="2021-09-29T11:04:11.041" v="13704" actId="947"/>
          <ac:spMkLst>
            <pc:docMk/>
            <pc:sldMk cId="545971484" sldId="291"/>
            <ac:spMk id="14" creationId="{11CB08B3-C7CE-43E9-87A8-F76302248620}"/>
          </ac:spMkLst>
        </pc:spChg>
        <pc:spChg chg="mod">
          <ac:chgData name="Xin Zhang (FA Talent)" userId="474f572f-8271-4f60-858e-cee871e0aec6" providerId="ADAL" clId="{82FA2526-2325-487C-9F25-B0C9B387758D}" dt="2021-09-29T11:04:11.058" v="13708" actId="947"/>
          <ac:spMkLst>
            <pc:docMk/>
            <pc:sldMk cId="545971484" sldId="291"/>
            <ac:spMk id="16" creationId="{B8B17457-EC78-4626-A6E8-EEC8B9C194D6}"/>
          </ac:spMkLst>
        </pc:spChg>
        <pc:spChg chg="mod topLvl">
          <ac:chgData name="Xin Zhang (FA Talent)" userId="474f572f-8271-4f60-858e-cee871e0aec6" providerId="ADAL" clId="{82FA2526-2325-487C-9F25-B0C9B387758D}" dt="2021-09-29T11:04:11.028" v="13697" actId="947"/>
          <ac:spMkLst>
            <pc:docMk/>
            <pc:sldMk cId="545971484" sldId="291"/>
            <ac:spMk id="49" creationId="{359A17F8-315B-470D-A1E1-7887C0C50980}"/>
          </ac:spMkLst>
        </pc:spChg>
        <pc:spChg chg="mod topLvl">
          <ac:chgData name="Xin Zhang (FA Talent)" userId="474f572f-8271-4f60-858e-cee871e0aec6" providerId="ADAL" clId="{82FA2526-2325-487C-9F25-B0C9B387758D}" dt="2021-09-29T11:09:05.345" v="15635" actId="113"/>
          <ac:spMkLst>
            <pc:docMk/>
            <pc:sldMk cId="545971484" sldId="291"/>
            <ac:spMk id="50" creationId="{DD5C465D-F7E0-4A35-94C5-5AB49486735A}"/>
          </ac:spMkLst>
        </pc:spChg>
        <pc:spChg chg="mod topLvl">
          <ac:chgData name="Xin Zhang (FA Talent)" userId="474f572f-8271-4f60-858e-cee871e0aec6" providerId="ADAL" clId="{82FA2526-2325-487C-9F25-B0C9B387758D}" dt="2021-09-29T11:04:11.023" v="13693" actId="947"/>
          <ac:spMkLst>
            <pc:docMk/>
            <pc:sldMk cId="545971484" sldId="291"/>
            <ac:spMk id="51" creationId="{58FE1095-73EC-4CB2-A991-1183F0DC8346}"/>
          </ac:spMkLst>
        </pc:spChg>
        <pc:spChg chg="mod topLvl">
          <ac:chgData name="Xin Zhang (FA Talent)" userId="474f572f-8271-4f60-858e-cee871e0aec6" providerId="ADAL" clId="{82FA2526-2325-487C-9F25-B0C9B387758D}" dt="2021-09-29T11:04:11.008" v="13682" actId="947"/>
          <ac:spMkLst>
            <pc:docMk/>
            <pc:sldMk cId="545971484" sldId="291"/>
            <ac:spMk id="52" creationId="{A05AC1ED-5D00-4444-8D0F-9A7283CDB994}"/>
          </ac:spMkLst>
        </pc:spChg>
        <pc:spChg chg="mod topLvl">
          <ac:chgData name="Xin Zhang (FA Talent)" userId="474f572f-8271-4f60-858e-cee871e0aec6" providerId="ADAL" clId="{82FA2526-2325-487C-9F25-B0C9B387758D}" dt="2021-09-29T11:09:10.055" v="15636"/>
          <ac:spMkLst>
            <pc:docMk/>
            <pc:sldMk cId="545971484" sldId="291"/>
            <ac:spMk id="56" creationId="{93C88C3C-114A-4B06-BB62-D71E64EF9C60}"/>
          </ac:spMkLst>
        </pc:spChg>
        <pc:spChg chg="mod topLvl">
          <ac:chgData name="Xin Zhang (FA Talent)" userId="474f572f-8271-4f60-858e-cee871e0aec6" providerId="ADAL" clId="{82FA2526-2325-487C-9F25-B0C9B387758D}" dt="2021-09-29T11:04:11.032" v="13700" actId="947"/>
          <ac:spMkLst>
            <pc:docMk/>
            <pc:sldMk cId="545971484" sldId="291"/>
            <ac:spMk id="60" creationId="{DABA9F2C-230A-4DDF-88FE-725AB6267C21}"/>
          </ac:spMkLst>
        </pc:spChg>
        <pc:spChg chg="mod topLvl">
          <ac:chgData name="Xin Zhang (FA Talent)" userId="474f572f-8271-4f60-858e-cee871e0aec6" providerId="ADAL" clId="{82FA2526-2325-487C-9F25-B0C9B387758D}" dt="2021-09-29T11:04:11.006" v="13680" actId="947"/>
          <ac:spMkLst>
            <pc:docMk/>
            <pc:sldMk cId="545971484" sldId="291"/>
            <ac:spMk id="65" creationId="{29A6337F-AC7A-4491-AF50-89ADC0B26399}"/>
          </ac:spMkLst>
        </pc:spChg>
        <pc:spChg chg="mod topLvl">
          <ac:chgData name="Xin Zhang (FA Talent)" userId="474f572f-8271-4f60-858e-cee871e0aec6" providerId="ADAL" clId="{82FA2526-2325-487C-9F25-B0C9B387758D}" dt="2021-09-29T11:09:05.345" v="15635" actId="113"/>
          <ac:spMkLst>
            <pc:docMk/>
            <pc:sldMk cId="545971484" sldId="291"/>
            <ac:spMk id="66" creationId="{1340C4FE-2EA4-4848-932E-87AF28D782FA}"/>
          </ac:spMkLst>
        </pc:spChg>
        <pc:spChg chg="mod topLvl">
          <ac:chgData name="Xin Zhang (FA Talent)" userId="474f572f-8271-4f60-858e-cee871e0aec6" providerId="ADAL" clId="{82FA2526-2325-487C-9F25-B0C9B387758D}" dt="2021-09-29T11:04:11.029" v="13698" actId="947"/>
          <ac:spMkLst>
            <pc:docMk/>
            <pc:sldMk cId="545971484" sldId="291"/>
            <ac:spMk id="67" creationId="{1CFA0479-D4DC-423C-A113-B106D976333E}"/>
          </ac:spMkLst>
        </pc:spChg>
        <pc:spChg chg="mod topLvl">
          <ac:chgData name="Xin Zhang (FA Talent)" userId="474f572f-8271-4f60-858e-cee871e0aec6" providerId="ADAL" clId="{82FA2526-2325-487C-9F25-B0C9B387758D}" dt="2021-09-29T11:04:11.001" v="13676" actId="947"/>
          <ac:spMkLst>
            <pc:docMk/>
            <pc:sldMk cId="545971484" sldId="291"/>
            <ac:spMk id="70" creationId="{64DFA4F7-1E78-4C23-9C3A-3490BC4064DB}"/>
          </ac:spMkLst>
        </pc:spChg>
        <pc:spChg chg="mod topLvl">
          <ac:chgData name="Xin Zhang (FA Talent)" userId="474f572f-8271-4f60-858e-cee871e0aec6" providerId="ADAL" clId="{82FA2526-2325-487C-9F25-B0C9B387758D}" dt="2021-09-29T11:09:05.345" v="15635" actId="113"/>
          <ac:spMkLst>
            <pc:docMk/>
            <pc:sldMk cId="545971484" sldId="291"/>
            <ac:spMk id="71" creationId="{E799921F-C4CF-4164-89DB-4DD1CC5E10DA}"/>
          </ac:spMkLst>
        </pc:spChg>
        <pc:spChg chg="mod topLvl">
          <ac:chgData name="Xin Zhang (FA Talent)" userId="474f572f-8271-4f60-858e-cee871e0aec6" providerId="ADAL" clId="{82FA2526-2325-487C-9F25-B0C9B387758D}" dt="2021-09-29T11:04:11.025" v="13695" actId="947"/>
          <ac:spMkLst>
            <pc:docMk/>
            <pc:sldMk cId="545971484" sldId="291"/>
            <ac:spMk id="72" creationId="{8AAAA1E6-03D7-4DD8-80C6-0962936B4E32}"/>
          </ac:spMkLst>
        </pc:spChg>
        <pc:spChg chg="mod">
          <ac:chgData name="Xin Zhang (FA Talent)" userId="474f572f-8271-4f60-858e-cee871e0aec6" providerId="ADAL" clId="{82FA2526-2325-487C-9F25-B0C9B387758D}" dt="2021-09-29T11:04:10.868" v="13628" actId="947"/>
          <ac:spMkLst>
            <pc:docMk/>
            <pc:sldMk cId="545971484" sldId="291"/>
            <ac:spMk id="73" creationId="{1F66019B-81B9-45C4-95D5-92E997959E5C}"/>
          </ac:spMkLst>
        </pc:spChg>
        <pc:spChg chg="mod">
          <ac:chgData name="Xin Zhang (FA Talent)" userId="474f572f-8271-4f60-858e-cee871e0aec6" providerId="ADAL" clId="{82FA2526-2325-487C-9F25-B0C9B387758D}" dt="2021-09-29T11:04:11.030" v="13699" actId="947"/>
          <ac:spMkLst>
            <pc:docMk/>
            <pc:sldMk cId="545971484" sldId="291"/>
            <ac:spMk id="74" creationId="{7D141A80-19CD-4426-9335-50453765102C}"/>
          </ac:spMkLst>
        </pc:spChg>
        <pc:spChg chg="mod topLvl">
          <ac:chgData name="Xin Zhang (FA Talent)" userId="474f572f-8271-4f60-858e-cee871e0aec6" providerId="ADAL" clId="{82FA2526-2325-487C-9F25-B0C9B387758D}" dt="2021-09-29T11:04:11.005" v="13679" actId="947"/>
          <ac:spMkLst>
            <pc:docMk/>
            <pc:sldMk cId="545971484" sldId="291"/>
            <ac:spMk id="75" creationId="{7C3B0642-5E71-484A-9510-95FED16FB996}"/>
          </ac:spMkLst>
        </pc:spChg>
        <pc:spChg chg="del mod topLvl">
          <ac:chgData name="Xin Zhang (FA Talent)" userId="474f572f-8271-4f60-858e-cee871e0aec6" providerId="ADAL" clId="{82FA2526-2325-487C-9F25-B0C9B387758D}" dt="2021-09-24T09:45:08.256" v="7211" actId="478"/>
          <ac:spMkLst>
            <pc:docMk/>
            <pc:sldMk cId="545971484" sldId="291"/>
            <ac:spMk id="76" creationId="{D73AE296-E59C-4C95-A877-A7E861FA5B97}"/>
          </ac:spMkLst>
        </pc:spChg>
        <pc:spChg chg="mod topLvl">
          <ac:chgData name="Xin Zhang (FA Talent)" userId="474f572f-8271-4f60-858e-cee871e0aec6" providerId="ADAL" clId="{82FA2526-2325-487C-9F25-B0C9B387758D}" dt="2021-09-29T11:04:11.022" v="13692" actId="947"/>
          <ac:spMkLst>
            <pc:docMk/>
            <pc:sldMk cId="545971484" sldId="291"/>
            <ac:spMk id="77" creationId="{A2FEF45A-E9B0-4970-9828-20DF1748B40A}"/>
          </ac:spMkLst>
        </pc:spChg>
        <pc:spChg chg="del mod topLvl">
          <ac:chgData name="Xin Zhang (FA Talent)" userId="474f572f-8271-4f60-858e-cee871e0aec6" providerId="ADAL" clId="{82FA2526-2325-487C-9F25-B0C9B387758D}" dt="2021-09-24T09:45:10.227" v="7212" actId="478"/>
          <ac:spMkLst>
            <pc:docMk/>
            <pc:sldMk cId="545971484" sldId="291"/>
            <ac:spMk id="78" creationId="{224711A0-8F57-4351-BAED-11F360AFDBD4}"/>
          </ac:spMkLst>
        </pc:spChg>
        <pc:spChg chg="mod topLvl">
          <ac:chgData name="Xin Zhang (FA Talent)" userId="474f572f-8271-4f60-858e-cee871e0aec6" providerId="ADAL" clId="{82FA2526-2325-487C-9F25-B0C9B387758D}" dt="2021-09-29T11:04:11.015" v="13687" actId="947"/>
          <ac:spMkLst>
            <pc:docMk/>
            <pc:sldMk cId="545971484" sldId="291"/>
            <ac:spMk id="79" creationId="{1585C8F2-2954-4C7F-9CFC-D315FF1683F8}"/>
          </ac:spMkLst>
        </pc:spChg>
        <pc:spChg chg="del mod topLvl">
          <ac:chgData name="Xin Zhang (FA Talent)" userId="474f572f-8271-4f60-858e-cee871e0aec6" providerId="ADAL" clId="{82FA2526-2325-487C-9F25-B0C9B387758D}" dt="2021-09-24T09:45:04.462" v="7210" actId="478"/>
          <ac:spMkLst>
            <pc:docMk/>
            <pc:sldMk cId="545971484" sldId="291"/>
            <ac:spMk id="80" creationId="{8BC0EEB2-DFE7-4D84-817A-169678E8F47F}"/>
          </ac:spMkLst>
        </pc:spChg>
        <pc:spChg chg="mod topLvl">
          <ac:chgData name="Xin Zhang (FA Talent)" userId="474f572f-8271-4f60-858e-cee871e0aec6" providerId="ADAL" clId="{82FA2526-2325-487C-9F25-B0C9B387758D}" dt="2021-09-29T11:04:11.020" v="13690" actId="947"/>
          <ac:spMkLst>
            <pc:docMk/>
            <pc:sldMk cId="545971484" sldId="291"/>
            <ac:spMk id="81" creationId="{CBE19AA3-CEAC-41F4-84A7-17D578108AFF}"/>
          </ac:spMkLst>
        </pc:spChg>
        <pc:spChg chg="del mod topLvl">
          <ac:chgData name="Xin Zhang (FA Talent)" userId="474f572f-8271-4f60-858e-cee871e0aec6" providerId="ADAL" clId="{82FA2526-2325-487C-9F25-B0C9B387758D}" dt="2021-09-24T09:45:11.925" v="7213" actId="478"/>
          <ac:spMkLst>
            <pc:docMk/>
            <pc:sldMk cId="545971484" sldId="291"/>
            <ac:spMk id="82" creationId="{CB88FACF-BF2E-41FB-A562-505FB353E94E}"/>
          </ac:spMkLst>
        </pc:spChg>
        <pc:grpChg chg="add del mod">
          <ac:chgData name="Xin Zhang (FA Talent)" userId="474f572f-8271-4f60-858e-cee871e0aec6" providerId="ADAL" clId="{82FA2526-2325-487C-9F25-B0C9B387758D}" dt="2021-09-24T09:45:01.835" v="7209" actId="165"/>
          <ac:grpSpMkLst>
            <pc:docMk/>
            <pc:sldMk cId="545971484" sldId="291"/>
            <ac:grpSpMk id="44" creationId="{785F9D3D-62FB-4023-9FE1-2DD73FF88701}"/>
          </ac:grpSpMkLst>
        </pc:grpChg>
        <pc:grpChg chg="del mod topLvl">
          <ac:chgData name="Xin Zhang (FA Talent)" userId="474f572f-8271-4f60-858e-cee871e0aec6" providerId="ADAL" clId="{82FA2526-2325-487C-9F25-B0C9B387758D}" dt="2021-09-24T09:45:11.925" v="7213" actId="478"/>
          <ac:grpSpMkLst>
            <pc:docMk/>
            <pc:sldMk cId="545971484" sldId="291"/>
            <ac:grpSpMk id="45" creationId="{21D804AA-E703-4F8D-BF35-42E1A1F5F4ED}"/>
          </ac:grpSpMkLst>
        </pc:grpChg>
        <pc:grpChg chg="del mod topLvl">
          <ac:chgData name="Xin Zhang (FA Talent)" userId="474f572f-8271-4f60-858e-cee871e0aec6" providerId="ADAL" clId="{82FA2526-2325-487C-9F25-B0C9B387758D}" dt="2021-09-24T09:45:04.462" v="7210" actId="478"/>
          <ac:grpSpMkLst>
            <pc:docMk/>
            <pc:sldMk cId="545971484" sldId="291"/>
            <ac:grpSpMk id="46" creationId="{C492477D-F41F-43FC-AB9F-C40FF2B36244}"/>
          </ac:grpSpMkLst>
        </pc:grpChg>
        <pc:grpChg chg="del mod topLvl">
          <ac:chgData name="Xin Zhang (FA Talent)" userId="474f572f-8271-4f60-858e-cee871e0aec6" providerId="ADAL" clId="{82FA2526-2325-487C-9F25-B0C9B387758D}" dt="2021-09-24T09:45:10.227" v="7212" actId="478"/>
          <ac:grpSpMkLst>
            <pc:docMk/>
            <pc:sldMk cId="545971484" sldId="291"/>
            <ac:grpSpMk id="47" creationId="{05CD6D8F-FFCD-4E96-832B-8A2178CDFE92}"/>
          </ac:grpSpMkLst>
        </pc:grpChg>
        <pc:grpChg chg="del mod topLvl">
          <ac:chgData name="Xin Zhang (FA Talent)" userId="474f572f-8271-4f60-858e-cee871e0aec6" providerId="ADAL" clId="{82FA2526-2325-487C-9F25-B0C9B387758D}" dt="2021-09-24T09:45:08.256" v="7211" actId="478"/>
          <ac:grpSpMkLst>
            <pc:docMk/>
            <pc:sldMk cId="545971484" sldId="291"/>
            <ac:grpSpMk id="48" creationId="{8F85BB94-B3CB-4ED8-8177-48C603AD4DC9}"/>
          </ac:grpSpMkLst>
        </pc:grpChg>
        <pc:grpChg chg="del">
          <ac:chgData name="Xin Zhang (FA Talent)" userId="474f572f-8271-4f60-858e-cee871e0aec6" providerId="ADAL" clId="{82FA2526-2325-487C-9F25-B0C9B387758D}" dt="2021-09-24T09:41:47.389" v="7207" actId="478"/>
          <ac:grpSpMkLst>
            <pc:docMk/>
            <pc:sldMk cId="545971484" sldId="291"/>
            <ac:grpSpMk id="61" creationId="{D83493BD-8C5C-47F6-B451-9771EE9A79E9}"/>
          </ac:grpSpMkLst>
        </pc:grpChg>
        <pc:grpChg chg="del">
          <ac:chgData name="Xin Zhang (FA Talent)" userId="474f572f-8271-4f60-858e-cee871e0aec6" providerId="ADAL" clId="{82FA2526-2325-487C-9F25-B0C9B387758D}" dt="2021-09-24T09:41:47.389" v="7207" actId="478"/>
          <ac:grpSpMkLst>
            <pc:docMk/>
            <pc:sldMk cId="545971484" sldId="291"/>
            <ac:grpSpMk id="68" creationId="{64F1333A-8E82-4162-9890-68FDD211D9AC}"/>
          </ac:grpSpMkLst>
        </pc:grpChg>
        <pc:grpChg chg="del">
          <ac:chgData name="Xin Zhang (FA Talent)" userId="474f572f-8271-4f60-858e-cee871e0aec6" providerId="ADAL" clId="{82FA2526-2325-487C-9F25-B0C9B387758D}" dt="2021-09-24T09:41:47.389" v="7207" actId="478"/>
          <ac:grpSpMkLst>
            <pc:docMk/>
            <pc:sldMk cId="545971484" sldId="291"/>
            <ac:grpSpMk id="69" creationId="{4FC9308F-25F5-4458-94C2-5CB31B4827D3}"/>
          </ac:grpSpMkLst>
        </pc:grpChg>
      </pc:sldChg>
      <pc:sldChg chg="new del">
        <pc:chgData name="Xin Zhang (FA Talent)" userId="474f572f-8271-4f60-858e-cee871e0aec6" providerId="ADAL" clId="{82FA2526-2325-487C-9F25-B0C9B387758D}" dt="2021-09-24T09:41:40.476" v="7205" actId="680"/>
        <pc:sldMkLst>
          <pc:docMk/>
          <pc:sldMk cId="1060773936" sldId="291"/>
        </pc:sldMkLst>
      </pc:sldChg>
      <pc:sldChg chg="new del">
        <pc:chgData name="Xin Zhang (FA Talent)" userId="474f572f-8271-4f60-858e-cee871e0aec6" providerId="ADAL" clId="{82FA2526-2325-487C-9F25-B0C9B387758D}" dt="2021-09-24T10:01:42.517" v="7287" actId="680"/>
        <pc:sldMkLst>
          <pc:docMk/>
          <pc:sldMk cId="520050663" sldId="292"/>
        </pc:sldMkLst>
      </pc:sldChg>
      <pc:sldChg chg="addSp delSp modSp add mod">
        <pc:chgData name="Xin Zhang (FA Talent)" userId="474f572f-8271-4f60-858e-cee871e0aec6" providerId="ADAL" clId="{82FA2526-2325-487C-9F25-B0C9B387758D}" dt="2021-09-29T11:04:12.591" v="14788"/>
        <pc:sldMkLst>
          <pc:docMk/>
          <pc:sldMk cId="2623565829" sldId="292"/>
        </pc:sldMkLst>
        <pc:spChg chg="mod">
          <ac:chgData name="Xin Zhang (FA Talent)" userId="474f572f-8271-4f60-858e-cee871e0aec6" providerId="ADAL" clId="{82FA2526-2325-487C-9F25-B0C9B387758D}" dt="2021-09-29T11:04:11.256" v="13791" actId="947"/>
          <ac:spMkLst>
            <pc:docMk/>
            <pc:sldMk cId="2623565829" sldId="292"/>
            <ac:spMk id="13" creationId="{EBD1BC0E-9241-400F-B0E8-62E6FCF77EE0}"/>
          </ac:spMkLst>
        </pc:spChg>
        <pc:spChg chg="mod">
          <ac:chgData name="Xin Zhang (FA Talent)" userId="474f572f-8271-4f60-858e-cee871e0aec6" providerId="ADAL" clId="{82FA2526-2325-487C-9F25-B0C9B387758D}" dt="2021-09-29T11:04:11.299" v="13824" actId="947"/>
          <ac:spMkLst>
            <pc:docMk/>
            <pc:sldMk cId="2623565829" sldId="292"/>
            <ac:spMk id="14" creationId="{11CB08B3-C7CE-43E9-87A8-F76302248620}"/>
          </ac:spMkLst>
        </pc:spChg>
        <pc:spChg chg="mod">
          <ac:chgData name="Xin Zhang (FA Talent)" userId="474f572f-8271-4f60-858e-cee871e0aec6" providerId="ADAL" clId="{82FA2526-2325-487C-9F25-B0C9B387758D}" dt="2021-09-29T11:04:11.348" v="13855" actId="947"/>
          <ac:spMkLst>
            <pc:docMk/>
            <pc:sldMk cId="2623565829" sldId="292"/>
            <ac:spMk id="16" creationId="{B8B17457-EC78-4626-A6E8-EEC8B9C194D6}"/>
          </ac:spMkLst>
        </pc:spChg>
        <pc:spChg chg="del mod topLvl">
          <ac:chgData name="Xin Zhang (FA Talent)" userId="474f572f-8271-4f60-858e-cee871e0aec6" providerId="ADAL" clId="{82FA2526-2325-487C-9F25-B0C9B387758D}" dt="2021-09-24T10:04:12.856" v="7295" actId="478"/>
          <ac:spMkLst>
            <pc:docMk/>
            <pc:sldMk cId="2623565829" sldId="292"/>
            <ac:spMk id="27" creationId="{A1E822C0-03B3-4A6B-B64C-41F5DC1F8EB7}"/>
          </ac:spMkLst>
        </pc:spChg>
        <pc:spChg chg="del mod topLvl">
          <ac:chgData name="Xin Zhang (FA Talent)" userId="474f572f-8271-4f60-858e-cee871e0aec6" providerId="ADAL" clId="{82FA2526-2325-487C-9F25-B0C9B387758D}" dt="2021-09-24T10:04:12.856" v="7295" actId="478"/>
          <ac:spMkLst>
            <pc:docMk/>
            <pc:sldMk cId="2623565829" sldId="292"/>
            <ac:spMk id="28" creationId="{AECC26E5-2EF6-4814-8EC0-E5B99377B19C}"/>
          </ac:spMkLst>
        </pc:spChg>
        <pc:spChg chg="mod topLvl">
          <ac:chgData name="Xin Zhang (FA Talent)" userId="474f572f-8271-4f60-858e-cee871e0aec6" providerId="ADAL" clId="{82FA2526-2325-487C-9F25-B0C9B387758D}" dt="2021-09-29T11:04:11.239" v="13782" actId="947"/>
          <ac:spMkLst>
            <pc:docMk/>
            <pc:sldMk cId="2623565829" sldId="292"/>
            <ac:spMk id="39" creationId="{1469BC92-9B47-4DF6-A19D-95B48E620EE0}"/>
          </ac:spMkLst>
        </pc:spChg>
        <pc:spChg chg="mod topLvl">
          <ac:chgData name="Xin Zhang (FA Talent)" userId="474f572f-8271-4f60-858e-cee871e0aec6" providerId="ADAL" clId="{82FA2526-2325-487C-9F25-B0C9B387758D}" dt="2021-09-29T11:04:11.255" v="13790" actId="947"/>
          <ac:spMkLst>
            <pc:docMk/>
            <pc:sldMk cId="2623565829" sldId="292"/>
            <ac:spMk id="40" creationId="{67D70D39-9D0E-4408-8D47-19566C6BC0EB}"/>
          </ac:spMkLst>
        </pc:spChg>
        <pc:spChg chg="mod">
          <ac:chgData name="Xin Zhang (FA Talent)" userId="474f572f-8271-4f60-858e-cee871e0aec6" providerId="ADAL" clId="{82FA2526-2325-487C-9F25-B0C9B387758D}" dt="2021-09-29T11:04:11.908" v="14290"/>
          <ac:spMkLst>
            <pc:docMk/>
            <pc:sldMk cId="2623565829" sldId="292"/>
            <ac:spMk id="45" creationId="{2FCBAC4C-C8F6-47D5-9769-2BA5009B8F05}"/>
          </ac:spMkLst>
        </pc:spChg>
        <pc:spChg chg="mod">
          <ac:chgData name="Xin Zhang (FA Talent)" userId="474f572f-8271-4f60-858e-cee871e0aec6" providerId="ADAL" clId="{82FA2526-2325-487C-9F25-B0C9B387758D}" dt="2021-09-29T11:04:11.942" v="14314"/>
          <ac:spMkLst>
            <pc:docMk/>
            <pc:sldMk cId="2623565829" sldId="292"/>
            <ac:spMk id="46" creationId="{6C2F91BA-48E8-446B-82D1-0D8C72EEC936}"/>
          </ac:spMkLst>
        </pc:spChg>
        <pc:spChg chg="mod">
          <ac:chgData name="Xin Zhang (FA Talent)" userId="474f572f-8271-4f60-858e-cee871e0aec6" providerId="ADAL" clId="{82FA2526-2325-487C-9F25-B0C9B387758D}" dt="2021-09-29T11:04:11.975" v="14336"/>
          <ac:spMkLst>
            <pc:docMk/>
            <pc:sldMk cId="2623565829" sldId="292"/>
            <ac:spMk id="47" creationId="{4876A6D3-50F7-4844-91AB-C34A878E61A7}"/>
          </ac:spMkLst>
        </pc:spChg>
        <pc:spChg chg="mod">
          <ac:chgData name="Xin Zhang (FA Talent)" userId="474f572f-8271-4f60-858e-cee871e0aec6" providerId="ADAL" clId="{82FA2526-2325-487C-9F25-B0C9B387758D}" dt="2021-09-29T11:04:12.010" v="14361"/>
          <ac:spMkLst>
            <pc:docMk/>
            <pc:sldMk cId="2623565829" sldId="292"/>
            <ac:spMk id="48" creationId="{BAD320B8-8583-432A-8292-481F013E018D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49" creationId="{359A17F8-315B-470D-A1E1-7887C0C50980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50" creationId="{DD5C465D-F7E0-4A35-94C5-5AB49486735A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51" creationId="{58FE1095-73EC-4CB2-A991-1183F0DC8346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52" creationId="{A05AC1ED-5D00-4444-8D0F-9A7283CDB994}"/>
          </ac:spMkLst>
        </pc:spChg>
        <pc:spChg chg="mod">
          <ac:chgData name="Xin Zhang (FA Talent)" userId="474f572f-8271-4f60-858e-cee871e0aec6" providerId="ADAL" clId="{82FA2526-2325-487C-9F25-B0C9B387758D}" dt="2021-09-29T11:04:12.043" v="14383"/>
          <ac:spMkLst>
            <pc:docMk/>
            <pc:sldMk cId="2623565829" sldId="292"/>
            <ac:spMk id="53" creationId="{E0A98FB1-FB52-4BCC-9556-6E7D2D0C5D8F}"/>
          </ac:spMkLst>
        </pc:spChg>
        <pc:spChg chg="mod">
          <ac:chgData name="Xin Zhang (FA Talent)" userId="474f572f-8271-4f60-858e-cee871e0aec6" providerId="ADAL" clId="{82FA2526-2325-487C-9F25-B0C9B387758D}" dt="2021-09-29T11:04:12.076" v="14407"/>
          <ac:spMkLst>
            <pc:docMk/>
            <pc:sldMk cId="2623565829" sldId="292"/>
            <ac:spMk id="54" creationId="{BEC6A403-E40C-43B8-A692-C23A091272E8}"/>
          </ac:spMkLst>
        </pc:spChg>
        <pc:spChg chg="mod">
          <ac:chgData name="Xin Zhang (FA Talent)" userId="474f572f-8271-4f60-858e-cee871e0aec6" providerId="ADAL" clId="{82FA2526-2325-487C-9F25-B0C9B387758D}" dt="2021-09-29T11:04:12.111" v="14431"/>
          <ac:spMkLst>
            <pc:docMk/>
            <pc:sldMk cId="2623565829" sldId="292"/>
            <ac:spMk id="55" creationId="{4C9F07DA-8A3E-42F5-BBCE-A10FC8388A99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56" creationId="{93C88C3C-114A-4B06-BB62-D71E64EF9C60}"/>
          </ac:spMkLst>
        </pc:spChg>
        <pc:spChg chg="mod">
          <ac:chgData name="Xin Zhang (FA Talent)" userId="474f572f-8271-4f60-858e-cee871e0aec6" providerId="ADAL" clId="{82FA2526-2325-487C-9F25-B0C9B387758D}" dt="2021-09-29T11:04:12.146" v="14455"/>
          <ac:spMkLst>
            <pc:docMk/>
            <pc:sldMk cId="2623565829" sldId="292"/>
            <ac:spMk id="57" creationId="{CA01CE40-D5BD-417C-A425-E88B44A0AE68}"/>
          </ac:spMkLst>
        </pc:spChg>
        <pc:spChg chg="mod">
          <ac:chgData name="Xin Zhang (FA Talent)" userId="474f572f-8271-4f60-858e-cee871e0aec6" providerId="ADAL" clId="{82FA2526-2325-487C-9F25-B0C9B387758D}" dt="2021-09-29T11:04:12.182" v="14479"/>
          <ac:spMkLst>
            <pc:docMk/>
            <pc:sldMk cId="2623565829" sldId="292"/>
            <ac:spMk id="58" creationId="{B36739B6-6C39-4CA4-ABA6-94F63403E2DC}"/>
          </ac:spMkLst>
        </pc:spChg>
        <pc:spChg chg="mod">
          <ac:chgData name="Xin Zhang (FA Talent)" userId="474f572f-8271-4f60-858e-cee871e0aec6" providerId="ADAL" clId="{82FA2526-2325-487C-9F25-B0C9B387758D}" dt="2021-09-29T11:04:12.217" v="14504"/>
          <ac:spMkLst>
            <pc:docMk/>
            <pc:sldMk cId="2623565829" sldId="292"/>
            <ac:spMk id="59" creationId="{EED25EB6-6E8F-492E-BC42-604E96868D5A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60" creationId="{DABA9F2C-230A-4DDF-88FE-725AB6267C21}"/>
          </ac:spMkLst>
        </pc:spChg>
        <pc:spChg chg="mod">
          <ac:chgData name="Xin Zhang (FA Talent)" userId="474f572f-8271-4f60-858e-cee871e0aec6" providerId="ADAL" clId="{82FA2526-2325-487C-9F25-B0C9B387758D}" dt="2021-09-29T11:04:12.249" v="14528"/>
          <ac:spMkLst>
            <pc:docMk/>
            <pc:sldMk cId="2623565829" sldId="292"/>
            <ac:spMk id="61" creationId="{1AB048BA-CBA1-42E5-8D9E-E0B034F77A3C}"/>
          </ac:spMkLst>
        </pc:spChg>
        <pc:spChg chg="mod">
          <ac:chgData name="Xin Zhang (FA Talent)" userId="474f572f-8271-4f60-858e-cee871e0aec6" providerId="ADAL" clId="{82FA2526-2325-487C-9F25-B0C9B387758D}" dt="2021-09-29T11:04:12.284" v="14554"/>
          <ac:spMkLst>
            <pc:docMk/>
            <pc:sldMk cId="2623565829" sldId="292"/>
            <ac:spMk id="62" creationId="{7AFD74B0-93C4-408E-A721-F65F190CF829}"/>
          </ac:spMkLst>
        </pc:spChg>
        <pc:spChg chg="mod">
          <ac:chgData name="Xin Zhang (FA Talent)" userId="474f572f-8271-4f60-858e-cee871e0aec6" providerId="ADAL" clId="{82FA2526-2325-487C-9F25-B0C9B387758D}" dt="2021-09-29T11:04:12.319" v="14578"/>
          <ac:spMkLst>
            <pc:docMk/>
            <pc:sldMk cId="2623565829" sldId="292"/>
            <ac:spMk id="63" creationId="{4E1A58B3-99F7-44FA-A760-3802B0BFFEEF}"/>
          </ac:spMkLst>
        </pc:spChg>
        <pc:spChg chg="mod">
          <ac:chgData name="Xin Zhang (FA Talent)" userId="474f572f-8271-4f60-858e-cee871e0aec6" providerId="ADAL" clId="{82FA2526-2325-487C-9F25-B0C9B387758D}" dt="2021-09-29T11:04:12.349" v="14601"/>
          <ac:spMkLst>
            <pc:docMk/>
            <pc:sldMk cId="2623565829" sldId="292"/>
            <ac:spMk id="64" creationId="{643EFD2C-302C-4481-A988-001BE16DD25D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65" creationId="{29A6337F-AC7A-4491-AF50-89ADC0B26399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66" creationId="{1340C4FE-2EA4-4848-932E-87AF28D782FA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67" creationId="{1CFA0479-D4DC-423C-A113-B106D976333E}"/>
          </ac:spMkLst>
        </pc:spChg>
        <pc:spChg chg="mod">
          <ac:chgData name="Xin Zhang (FA Talent)" userId="474f572f-8271-4f60-858e-cee871e0aec6" providerId="ADAL" clId="{82FA2526-2325-487C-9F25-B0C9B387758D}" dt="2021-09-29T11:04:12.375" v="14621"/>
          <ac:spMkLst>
            <pc:docMk/>
            <pc:sldMk cId="2623565829" sldId="292"/>
            <ac:spMk id="68" creationId="{0168406C-B2E1-4288-82F6-A51BBCCF3554}"/>
          </ac:spMkLst>
        </pc:spChg>
        <pc:spChg chg="mod">
          <ac:chgData name="Xin Zhang (FA Talent)" userId="474f572f-8271-4f60-858e-cee871e0aec6" providerId="ADAL" clId="{82FA2526-2325-487C-9F25-B0C9B387758D}" dt="2021-09-29T11:04:12.404" v="14643"/>
          <ac:spMkLst>
            <pc:docMk/>
            <pc:sldMk cId="2623565829" sldId="292"/>
            <ac:spMk id="69" creationId="{A155236D-2BAB-4E19-B47A-D08A2BB1ED6A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70" creationId="{64DFA4F7-1E78-4C23-9C3A-3490BC4064DB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71" creationId="{E799921F-C4CF-4164-89DB-4DD1CC5E10DA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72" creationId="{8AAAA1E6-03D7-4DD8-80C6-0962936B4E32}"/>
          </ac:spMkLst>
        </pc:spChg>
        <pc:spChg chg="mod">
          <ac:chgData name="Xin Zhang (FA Talent)" userId="474f572f-8271-4f60-858e-cee871e0aec6" providerId="ADAL" clId="{82FA2526-2325-487C-9F25-B0C9B387758D}" dt="2021-09-29T11:04:11.080" v="13712" actId="947"/>
          <ac:spMkLst>
            <pc:docMk/>
            <pc:sldMk cId="2623565829" sldId="292"/>
            <ac:spMk id="73" creationId="{1F66019B-81B9-45C4-95D5-92E997959E5C}"/>
          </ac:spMkLst>
        </pc:spChg>
        <pc:spChg chg="mod">
          <ac:chgData name="Xin Zhang (FA Talent)" userId="474f572f-8271-4f60-858e-cee871e0aec6" providerId="ADAL" clId="{82FA2526-2325-487C-9F25-B0C9B387758D}" dt="2021-09-29T11:04:11.222" v="13768" actId="947"/>
          <ac:spMkLst>
            <pc:docMk/>
            <pc:sldMk cId="2623565829" sldId="292"/>
            <ac:spMk id="74" creationId="{7D141A80-19CD-4426-9335-50453765102C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75" creationId="{7C3B0642-5E71-484A-9510-95FED16FB996}"/>
          </ac:spMkLst>
        </pc:spChg>
        <pc:spChg chg="mod">
          <ac:chgData name="Xin Zhang (FA Talent)" userId="474f572f-8271-4f60-858e-cee871e0aec6" providerId="ADAL" clId="{82FA2526-2325-487C-9F25-B0C9B387758D}" dt="2021-09-29T11:04:12.435" v="14667"/>
          <ac:spMkLst>
            <pc:docMk/>
            <pc:sldMk cId="2623565829" sldId="292"/>
            <ac:spMk id="76" creationId="{B2CFEF85-4D6A-4F2A-BF59-689F8714CF59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77" creationId="{A2FEF45A-E9B0-4970-9828-20DF1748B40A}"/>
          </ac:spMkLst>
        </pc:spChg>
        <pc:spChg chg="mod">
          <ac:chgData name="Xin Zhang (FA Talent)" userId="474f572f-8271-4f60-858e-cee871e0aec6" providerId="ADAL" clId="{82FA2526-2325-487C-9F25-B0C9B387758D}" dt="2021-09-29T11:04:12.465" v="14689"/>
          <ac:spMkLst>
            <pc:docMk/>
            <pc:sldMk cId="2623565829" sldId="292"/>
            <ac:spMk id="78" creationId="{9059883C-A73D-4447-A9B4-707EDDB7341B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79" creationId="{1585C8F2-2954-4C7F-9CFC-D315FF1683F8}"/>
          </ac:spMkLst>
        </pc:spChg>
        <pc:spChg chg="mod">
          <ac:chgData name="Xin Zhang (FA Talent)" userId="474f572f-8271-4f60-858e-cee871e0aec6" providerId="ADAL" clId="{82FA2526-2325-487C-9F25-B0C9B387758D}" dt="2021-09-29T11:04:12.495" v="14711"/>
          <ac:spMkLst>
            <pc:docMk/>
            <pc:sldMk cId="2623565829" sldId="292"/>
            <ac:spMk id="80" creationId="{E3669215-AE09-40A5-A278-E0CB6109F29D}"/>
          </ac:spMkLst>
        </pc:spChg>
        <pc:spChg chg="del">
          <ac:chgData name="Xin Zhang (FA Talent)" userId="474f572f-8271-4f60-858e-cee871e0aec6" providerId="ADAL" clId="{82FA2526-2325-487C-9F25-B0C9B387758D}" dt="2021-09-24T10:01:46.586" v="7289" actId="478"/>
          <ac:spMkLst>
            <pc:docMk/>
            <pc:sldMk cId="2623565829" sldId="292"/>
            <ac:spMk id="81" creationId="{CBE19AA3-CEAC-41F4-84A7-17D578108AFF}"/>
          </ac:spMkLst>
        </pc:spChg>
        <pc:spChg chg="mod">
          <ac:chgData name="Xin Zhang (FA Talent)" userId="474f572f-8271-4f60-858e-cee871e0aec6" providerId="ADAL" clId="{82FA2526-2325-487C-9F25-B0C9B387758D}" dt="2021-09-29T11:04:12.527" v="14737"/>
          <ac:spMkLst>
            <pc:docMk/>
            <pc:sldMk cId="2623565829" sldId="292"/>
            <ac:spMk id="82" creationId="{1AF9C021-7123-4F08-A778-3316D50218F3}"/>
          </ac:spMkLst>
        </pc:spChg>
        <pc:spChg chg="mod">
          <ac:chgData name="Xin Zhang (FA Talent)" userId="474f572f-8271-4f60-858e-cee871e0aec6" providerId="ADAL" clId="{82FA2526-2325-487C-9F25-B0C9B387758D}" dt="2021-09-29T11:04:12.560" v="14762"/>
          <ac:spMkLst>
            <pc:docMk/>
            <pc:sldMk cId="2623565829" sldId="292"/>
            <ac:spMk id="83" creationId="{50033FF6-3459-404C-BE78-7568854FBCFD}"/>
          </ac:spMkLst>
        </pc:spChg>
        <pc:spChg chg="mod">
          <ac:chgData name="Xin Zhang (FA Talent)" userId="474f572f-8271-4f60-858e-cee871e0aec6" providerId="ADAL" clId="{82FA2526-2325-487C-9F25-B0C9B387758D}" dt="2021-09-29T11:04:11.230" v="13775"/>
          <ac:spMkLst>
            <pc:docMk/>
            <pc:sldMk cId="2623565829" sldId="292"/>
            <ac:spMk id="84" creationId="{8163197A-BEC8-4128-B6FD-5D0D5276346A}"/>
          </ac:spMkLst>
        </pc:spChg>
        <pc:spChg chg="mod">
          <ac:chgData name="Xin Zhang (FA Talent)" userId="474f572f-8271-4f60-858e-cee871e0aec6" providerId="ADAL" clId="{82FA2526-2325-487C-9F25-B0C9B387758D}" dt="2021-09-29T11:04:11.285" v="13816"/>
          <ac:spMkLst>
            <pc:docMk/>
            <pc:sldMk cId="2623565829" sldId="292"/>
            <ac:spMk id="85" creationId="{17B1DF51-E8BD-49B7-9B61-02EB9531B918}"/>
          </ac:spMkLst>
        </pc:spChg>
        <pc:spChg chg="mod">
          <ac:chgData name="Xin Zhang (FA Talent)" userId="474f572f-8271-4f60-858e-cee871e0aec6" providerId="ADAL" clId="{82FA2526-2325-487C-9F25-B0C9B387758D}" dt="2021-09-29T11:04:11.323" v="13843"/>
          <ac:spMkLst>
            <pc:docMk/>
            <pc:sldMk cId="2623565829" sldId="292"/>
            <ac:spMk id="86" creationId="{B16B78C1-A3C0-4B30-90DC-9B21873A9833}"/>
          </ac:spMkLst>
        </pc:spChg>
        <pc:spChg chg="mod">
          <ac:chgData name="Xin Zhang (FA Talent)" userId="474f572f-8271-4f60-858e-cee871e0aec6" providerId="ADAL" clId="{82FA2526-2325-487C-9F25-B0C9B387758D}" dt="2021-09-29T11:04:11.358" v="13868"/>
          <ac:spMkLst>
            <pc:docMk/>
            <pc:sldMk cId="2623565829" sldId="292"/>
            <ac:spMk id="87" creationId="{A1BAEAEA-9441-497C-A64C-32BBEECC3570}"/>
          </ac:spMkLst>
        </pc:spChg>
        <pc:spChg chg="mod">
          <ac:chgData name="Xin Zhang (FA Talent)" userId="474f572f-8271-4f60-858e-cee871e0aec6" providerId="ADAL" clId="{82FA2526-2325-487C-9F25-B0C9B387758D}" dt="2021-09-29T11:04:11.388" v="13892"/>
          <ac:spMkLst>
            <pc:docMk/>
            <pc:sldMk cId="2623565829" sldId="292"/>
            <ac:spMk id="88" creationId="{642C6847-9242-463F-BAED-D8B58C23FFE3}"/>
          </ac:spMkLst>
        </pc:spChg>
        <pc:spChg chg="mod">
          <ac:chgData name="Xin Zhang (FA Talent)" userId="474f572f-8271-4f60-858e-cee871e0aec6" providerId="ADAL" clId="{82FA2526-2325-487C-9F25-B0C9B387758D}" dt="2021-09-29T11:04:11.415" v="13913"/>
          <ac:spMkLst>
            <pc:docMk/>
            <pc:sldMk cId="2623565829" sldId="292"/>
            <ac:spMk id="89" creationId="{55C123D3-7F12-4B2A-BC43-CB2E858C2538}"/>
          </ac:spMkLst>
        </pc:spChg>
        <pc:spChg chg="mod">
          <ac:chgData name="Xin Zhang (FA Talent)" userId="474f572f-8271-4f60-858e-cee871e0aec6" providerId="ADAL" clId="{82FA2526-2325-487C-9F25-B0C9B387758D}" dt="2021-09-29T11:04:11.443" v="13934"/>
          <ac:spMkLst>
            <pc:docMk/>
            <pc:sldMk cId="2623565829" sldId="292"/>
            <ac:spMk id="90" creationId="{DB1077BD-C5C0-4F8B-ABFA-80E766F38F20}"/>
          </ac:spMkLst>
        </pc:spChg>
        <pc:spChg chg="mod">
          <ac:chgData name="Xin Zhang (FA Talent)" userId="474f572f-8271-4f60-858e-cee871e0aec6" providerId="ADAL" clId="{82FA2526-2325-487C-9F25-B0C9B387758D}" dt="2021-09-29T11:04:11.471" v="13956"/>
          <ac:spMkLst>
            <pc:docMk/>
            <pc:sldMk cId="2623565829" sldId="292"/>
            <ac:spMk id="91" creationId="{208A9016-9EFF-4BC1-A8DB-A4C4AAF1427C}"/>
          </ac:spMkLst>
        </pc:spChg>
        <pc:spChg chg="mod">
          <ac:chgData name="Xin Zhang (FA Talent)" userId="474f572f-8271-4f60-858e-cee871e0aec6" providerId="ADAL" clId="{82FA2526-2325-487C-9F25-B0C9B387758D}" dt="2021-09-29T11:04:11.502" v="13980"/>
          <ac:spMkLst>
            <pc:docMk/>
            <pc:sldMk cId="2623565829" sldId="292"/>
            <ac:spMk id="92" creationId="{FEFB1AF3-E3C1-4042-BCB2-5A2437A79AF4}"/>
          </ac:spMkLst>
        </pc:spChg>
        <pc:spChg chg="mod">
          <ac:chgData name="Xin Zhang (FA Talent)" userId="474f572f-8271-4f60-858e-cee871e0aec6" providerId="ADAL" clId="{82FA2526-2325-487C-9F25-B0C9B387758D}" dt="2021-09-29T11:04:11.531" v="14003"/>
          <ac:spMkLst>
            <pc:docMk/>
            <pc:sldMk cId="2623565829" sldId="292"/>
            <ac:spMk id="93" creationId="{9D33D90C-67A0-4C10-B221-859A360B5B22}"/>
          </ac:spMkLst>
        </pc:spChg>
        <pc:spChg chg="mod">
          <ac:chgData name="Xin Zhang (FA Talent)" userId="474f572f-8271-4f60-858e-cee871e0aec6" providerId="ADAL" clId="{82FA2526-2325-487C-9F25-B0C9B387758D}" dt="2021-09-29T11:04:11.560" v="14025"/>
          <ac:spMkLst>
            <pc:docMk/>
            <pc:sldMk cId="2623565829" sldId="292"/>
            <ac:spMk id="94" creationId="{FDDB610B-C174-4E4D-9EE9-17317A8FEAE0}"/>
          </ac:spMkLst>
        </pc:spChg>
        <pc:spChg chg="mod">
          <ac:chgData name="Xin Zhang (FA Talent)" userId="474f572f-8271-4f60-858e-cee871e0aec6" providerId="ADAL" clId="{82FA2526-2325-487C-9F25-B0C9B387758D}" dt="2021-09-29T11:04:11.590" v="14049"/>
          <ac:spMkLst>
            <pc:docMk/>
            <pc:sldMk cId="2623565829" sldId="292"/>
            <ac:spMk id="95" creationId="{38C87347-AB30-4C63-AEF3-541EADE6C52F}"/>
          </ac:spMkLst>
        </pc:spChg>
        <pc:spChg chg="mod">
          <ac:chgData name="Xin Zhang (FA Talent)" userId="474f572f-8271-4f60-858e-cee871e0aec6" providerId="ADAL" clId="{82FA2526-2325-487C-9F25-B0C9B387758D}" dt="2021-09-29T11:04:11.618" v="14072"/>
          <ac:spMkLst>
            <pc:docMk/>
            <pc:sldMk cId="2623565829" sldId="292"/>
            <ac:spMk id="96" creationId="{566B9D17-B85B-4AA1-A8F1-1BA3D21A1947}"/>
          </ac:spMkLst>
        </pc:spChg>
        <pc:spChg chg="mod">
          <ac:chgData name="Xin Zhang (FA Talent)" userId="474f572f-8271-4f60-858e-cee871e0aec6" providerId="ADAL" clId="{82FA2526-2325-487C-9F25-B0C9B387758D}" dt="2021-09-29T11:04:11.649" v="14096"/>
          <ac:spMkLst>
            <pc:docMk/>
            <pc:sldMk cId="2623565829" sldId="292"/>
            <ac:spMk id="97" creationId="{04A25E62-1F67-4D12-9C39-46A59D1B48FD}"/>
          </ac:spMkLst>
        </pc:spChg>
        <pc:spChg chg="mod">
          <ac:chgData name="Xin Zhang (FA Talent)" userId="474f572f-8271-4f60-858e-cee871e0aec6" providerId="ADAL" clId="{82FA2526-2325-487C-9F25-B0C9B387758D}" dt="2021-09-29T11:04:11.679" v="14119"/>
          <ac:spMkLst>
            <pc:docMk/>
            <pc:sldMk cId="2623565829" sldId="292"/>
            <ac:spMk id="98" creationId="{08C83D6E-E343-499A-BA8D-20B1F8240150}"/>
          </ac:spMkLst>
        </pc:spChg>
        <pc:spChg chg="mod">
          <ac:chgData name="Xin Zhang (FA Talent)" userId="474f572f-8271-4f60-858e-cee871e0aec6" providerId="ADAL" clId="{82FA2526-2325-487C-9F25-B0C9B387758D}" dt="2021-09-29T11:04:11.709" v="14143"/>
          <ac:spMkLst>
            <pc:docMk/>
            <pc:sldMk cId="2623565829" sldId="292"/>
            <ac:spMk id="99" creationId="{D456B5B5-1430-4A1F-B53E-DB89EF2889D0}"/>
          </ac:spMkLst>
        </pc:spChg>
        <pc:spChg chg="mod">
          <ac:chgData name="Xin Zhang (FA Talent)" userId="474f572f-8271-4f60-858e-cee871e0aec6" providerId="ADAL" clId="{82FA2526-2325-487C-9F25-B0C9B387758D}" dt="2021-09-29T11:04:11.739" v="14166"/>
          <ac:spMkLst>
            <pc:docMk/>
            <pc:sldMk cId="2623565829" sldId="292"/>
            <ac:spMk id="100" creationId="{2C08D42A-0CB5-4BBC-B377-0A289E2767A5}"/>
          </ac:spMkLst>
        </pc:spChg>
        <pc:spChg chg="mod">
          <ac:chgData name="Xin Zhang (FA Talent)" userId="474f572f-8271-4f60-858e-cee871e0aec6" providerId="ADAL" clId="{82FA2526-2325-487C-9F25-B0C9B387758D}" dt="2021-09-29T11:04:11.771" v="14192"/>
          <ac:spMkLst>
            <pc:docMk/>
            <pc:sldMk cId="2623565829" sldId="292"/>
            <ac:spMk id="101" creationId="{5D2BD616-EEDB-464E-BC16-D07607067CDF}"/>
          </ac:spMkLst>
        </pc:spChg>
        <pc:spChg chg="mod">
          <ac:chgData name="Xin Zhang (FA Talent)" userId="474f572f-8271-4f60-858e-cee871e0aec6" providerId="ADAL" clId="{82FA2526-2325-487C-9F25-B0C9B387758D}" dt="2021-09-29T11:04:11.801" v="14214"/>
          <ac:spMkLst>
            <pc:docMk/>
            <pc:sldMk cId="2623565829" sldId="292"/>
            <ac:spMk id="102" creationId="{91A48269-F23E-432F-95B9-D25BAF93A696}"/>
          </ac:spMkLst>
        </pc:spChg>
        <pc:spChg chg="mod">
          <ac:chgData name="Xin Zhang (FA Talent)" userId="474f572f-8271-4f60-858e-cee871e0aec6" providerId="ADAL" clId="{82FA2526-2325-487C-9F25-B0C9B387758D}" dt="2021-09-29T11:04:11.834" v="14240"/>
          <ac:spMkLst>
            <pc:docMk/>
            <pc:sldMk cId="2623565829" sldId="292"/>
            <ac:spMk id="103" creationId="{584BC17A-AC10-4071-B001-8A720D8FF0BD}"/>
          </ac:spMkLst>
        </pc:spChg>
        <pc:spChg chg="mod">
          <ac:chgData name="Xin Zhang (FA Talent)" userId="474f572f-8271-4f60-858e-cee871e0aec6" providerId="ADAL" clId="{82FA2526-2325-487C-9F25-B0C9B387758D}" dt="2021-09-29T11:04:11.866" v="14263"/>
          <ac:spMkLst>
            <pc:docMk/>
            <pc:sldMk cId="2623565829" sldId="292"/>
            <ac:spMk id="104" creationId="{0F834F49-37BD-4D59-B963-BB54A7962C03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05" creationId="{9A42E0C7-3283-4573-AE93-7CBF46BE334E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08" creationId="{BD66B45D-8343-4B74-B913-CEE3B8C915B4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10" creationId="{EB325442-A539-46A4-9CD8-8C6EA136AB82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11" creationId="{34DB46F4-2636-4CE9-AF26-CF11D16992C9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12" creationId="{E60B137A-DDE8-4E32-999A-21619DAE07B9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13" creationId="{9A5B1E86-472C-4243-A5CA-D68EF4D2D1C8}"/>
          </ac:spMkLst>
        </pc:spChg>
        <pc:spChg chg="mod topLvl">
          <ac:chgData name="Xin Zhang (FA Talent)" userId="474f572f-8271-4f60-858e-cee871e0aec6" providerId="ADAL" clId="{82FA2526-2325-487C-9F25-B0C9B387758D}" dt="2021-09-29T11:04:11.259" v="13793" actId="947"/>
          <ac:spMkLst>
            <pc:docMk/>
            <pc:sldMk cId="2623565829" sldId="292"/>
            <ac:spMk id="114" creationId="{C3CD8AE8-02E2-4A22-8802-0BA63679D711}"/>
          </ac:spMkLst>
        </pc:spChg>
        <pc:spChg chg="mod topLvl">
          <ac:chgData name="Xin Zhang (FA Talent)" userId="474f572f-8271-4f60-858e-cee871e0aec6" providerId="ADAL" clId="{82FA2526-2325-487C-9F25-B0C9B387758D}" dt="2021-09-29T11:04:11.232" v="13776" actId="947"/>
          <ac:spMkLst>
            <pc:docMk/>
            <pc:sldMk cId="2623565829" sldId="292"/>
            <ac:spMk id="115" creationId="{C92095F0-CF7F-4FC5-AB12-5642A2CF6790}"/>
          </ac:spMkLst>
        </pc:spChg>
        <pc:spChg chg="mod">
          <ac:chgData name="Xin Zhang (FA Talent)" userId="474f572f-8271-4f60-858e-cee871e0aec6" providerId="ADAL" clId="{82FA2526-2325-487C-9F25-B0C9B387758D}" dt="2021-09-29T11:04:11.920" v="14299"/>
          <ac:spMkLst>
            <pc:docMk/>
            <pc:sldMk cId="2623565829" sldId="292"/>
            <ac:spMk id="120" creationId="{BA2B2478-2A9F-4354-B53B-BAF1AD866BCC}"/>
          </ac:spMkLst>
        </pc:spChg>
        <pc:spChg chg="mod">
          <ac:chgData name="Xin Zhang (FA Talent)" userId="474f572f-8271-4f60-858e-cee871e0aec6" providerId="ADAL" clId="{82FA2526-2325-487C-9F25-B0C9B387758D}" dt="2021-09-29T11:04:11.956" v="14323"/>
          <ac:spMkLst>
            <pc:docMk/>
            <pc:sldMk cId="2623565829" sldId="292"/>
            <ac:spMk id="121" creationId="{26F56B32-8F88-45CD-8D76-D7762BFDAA4A}"/>
          </ac:spMkLst>
        </pc:spChg>
        <pc:spChg chg="mod">
          <ac:chgData name="Xin Zhang (FA Talent)" userId="474f572f-8271-4f60-858e-cee871e0aec6" providerId="ADAL" clId="{82FA2526-2325-487C-9F25-B0C9B387758D}" dt="2021-09-29T11:04:11.992" v="14348"/>
          <ac:spMkLst>
            <pc:docMk/>
            <pc:sldMk cId="2623565829" sldId="292"/>
            <ac:spMk id="122" creationId="{F62846C5-B910-4ECB-8004-F1B9B151341A}"/>
          </ac:spMkLst>
        </pc:spChg>
        <pc:spChg chg="mod">
          <ac:chgData name="Xin Zhang (FA Talent)" userId="474f572f-8271-4f60-858e-cee871e0aec6" providerId="ADAL" clId="{82FA2526-2325-487C-9F25-B0C9B387758D}" dt="2021-09-29T11:04:12.025" v="14371"/>
          <ac:spMkLst>
            <pc:docMk/>
            <pc:sldMk cId="2623565829" sldId="292"/>
            <ac:spMk id="123" creationId="{08C9A766-29C5-4A3B-AF16-02B793A5AA07}"/>
          </ac:spMkLst>
        </pc:spChg>
        <pc:spChg chg="mod">
          <ac:chgData name="Xin Zhang (FA Talent)" userId="474f572f-8271-4f60-858e-cee871e0aec6" providerId="ADAL" clId="{82FA2526-2325-487C-9F25-B0C9B387758D}" dt="2021-09-29T11:04:12.062" v="14397"/>
          <ac:spMkLst>
            <pc:docMk/>
            <pc:sldMk cId="2623565829" sldId="292"/>
            <ac:spMk id="124" creationId="{06DC748B-E4C1-4698-9409-F571C6FB2FC7}"/>
          </ac:spMkLst>
        </pc:spChg>
        <pc:spChg chg="mod">
          <ac:chgData name="Xin Zhang (FA Talent)" userId="474f572f-8271-4f60-858e-cee871e0aec6" providerId="ADAL" clId="{82FA2526-2325-487C-9F25-B0C9B387758D}" dt="2021-09-29T11:04:12.095" v="14420"/>
          <ac:spMkLst>
            <pc:docMk/>
            <pc:sldMk cId="2623565829" sldId="292"/>
            <ac:spMk id="125" creationId="{CAE3B28E-7A6B-4212-A02F-116840D041FB}"/>
          </ac:spMkLst>
        </pc:spChg>
        <pc:spChg chg="mod">
          <ac:chgData name="Xin Zhang (FA Talent)" userId="474f572f-8271-4f60-858e-cee871e0aec6" providerId="ADAL" clId="{82FA2526-2325-487C-9F25-B0C9B387758D}" dt="2021-09-29T11:04:12.130" v="14445"/>
          <ac:spMkLst>
            <pc:docMk/>
            <pc:sldMk cId="2623565829" sldId="292"/>
            <ac:spMk id="126" creationId="{F2AC3A51-4759-4D67-9F30-E0257D02BF0C}"/>
          </ac:spMkLst>
        </pc:spChg>
        <pc:spChg chg="mod">
          <ac:chgData name="Xin Zhang (FA Talent)" userId="474f572f-8271-4f60-858e-cee871e0aec6" providerId="ADAL" clId="{82FA2526-2325-487C-9F25-B0C9B387758D}" dt="2021-09-29T11:04:12.165" v="14468"/>
          <ac:spMkLst>
            <pc:docMk/>
            <pc:sldMk cId="2623565829" sldId="292"/>
            <ac:spMk id="127" creationId="{92ED04A3-66C0-4294-B6B6-81F6B8019708}"/>
          </ac:spMkLst>
        </pc:spChg>
        <pc:spChg chg="mod">
          <ac:chgData name="Xin Zhang (FA Talent)" userId="474f572f-8271-4f60-858e-cee871e0aec6" providerId="ADAL" clId="{82FA2526-2325-487C-9F25-B0C9B387758D}" dt="2021-09-29T11:04:12.198" v="14491"/>
          <ac:spMkLst>
            <pc:docMk/>
            <pc:sldMk cId="2623565829" sldId="292"/>
            <ac:spMk id="128" creationId="{A4955D62-AD58-4EE6-B976-D517848FAC23}"/>
          </ac:spMkLst>
        </pc:spChg>
        <pc:spChg chg="mod">
          <ac:chgData name="Xin Zhang (FA Talent)" userId="474f572f-8271-4f60-858e-cee871e0aec6" providerId="ADAL" clId="{82FA2526-2325-487C-9F25-B0C9B387758D}" dt="2021-09-29T11:04:12.234" v="14515"/>
          <ac:spMkLst>
            <pc:docMk/>
            <pc:sldMk cId="2623565829" sldId="292"/>
            <ac:spMk id="129" creationId="{08D365B3-162F-4216-AF8D-26A02740466A}"/>
          </ac:spMkLst>
        </pc:spChg>
        <pc:spChg chg="mod">
          <ac:chgData name="Xin Zhang (FA Talent)" userId="474f572f-8271-4f60-858e-cee871e0aec6" providerId="ADAL" clId="{82FA2526-2325-487C-9F25-B0C9B387758D}" dt="2021-09-29T11:04:12.270" v="14541"/>
          <ac:spMkLst>
            <pc:docMk/>
            <pc:sldMk cId="2623565829" sldId="292"/>
            <ac:spMk id="130" creationId="{0F5C02AE-3E49-43E8-91ED-5B939CBF9573}"/>
          </ac:spMkLst>
        </pc:spChg>
        <pc:spChg chg="mod">
          <ac:chgData name="Xin Zhang (FA Talent)" userId="474f572f-8271-4f60-858e-cee871e0aec6" providerId="ADAL" clId="{82FA2526-2325-487C-9F25-B0C9B387758D}" dt="2021-09-29T11:04:12.304" v="14565"/>
          <ac:spMkLst>
            <pc:docMk/>
            <pc:sldMk cId="2623565829" sldId="292"/>
            <ac:spMk id="131" creationId="{7215D09A-CDFD-4F27-96D9-BA82242331DD}"/>
          </ac:spMkLst>
        </pc:spChg>
        <pc:spChg chg="mod">
          <ac:chgData name="Xin Zhang (FA Talent)" userId="474f572f-8271-4f60-858e-cee871e0aec6" providerId="ADAL" clId="{82FA2526-2325-487C-9F25-B0C9B387758D}" dt="2021-09-29T11:04:12.337" v="14589"/>
          <ac:spMkLst>
            <pc:docMk/>
            <pc:sldMk cId="2623565829" sldId="292"/>
            <ac:spMk id="132" creationId="{FAE3447B-1588-457E-8A43-AE01FD8C787A}"/>
          </ac:spMkLst>
        </pc:spChg>
        <pc:spChg chg="mod">
          <ac:chgData name="Xin Zhang (FA Talent)" userId="474f572f-8271-4f60-858e-cee871e0aec6" providerId="ADAL" clId="{82FA2526-2325-487C-9F25-B0C9B387758D}" dt="2021-09-29T11:04:12.368" v="14614"/>
          <ac:spMkLst>
            <pc:docMk/>
            <pc:sldMk cId="2623565829" sldId="292"/>
            <ac:spMk id="133" creationId="{0FC22A39-52B7-43B8-AF10-98CFF7FBC251}"/>
          </ac:spMkLst>
        </pc:spChg>
        <pc:spChg chg="mod">
          <ac:chgData name="Xin Zhang (FA Talent)" userId="474f572f-8271-4f60-858e-cee871e0aec6" providerId="ADAL" clId="{82FA2526-2325-487C-9F25-B0C9B387758D}" dt="2021-09-29T11:04:12.404" v="14642"/>
          <ac:spMkLst>
            <pc:docMk/>
            <pc:sldMk cId="2623565829" sldId="292"/>
            <ac:spMk id="134" creationId="{2DE5069A-A6D7-4CC7-B2C8-7A531E3A2C08}"/>
          </ac:spMkLst>
        </pc:spChg>
        <pc:spChg chg="mod">
          <ac:chgData name="Xin Zhang (FA Talent)" userId="474f572f-8271-4f60-858e-cee871e0aec6" providerId="ADAL" clId="{82FA2526-2325-487C-9F25-B0C9B387758D}" dt="2021-09-29T11:04:12.434" v="14665"/>
          <ac:spMkLst>
            <pc:docMk/>
            <pc:sldMk cId="2623565829" sldId="292"/>
            <ac:spMk id="135" creationId="{19A594A4-B4F6-42BC-8C36-1A2F05665C5F}"/>
          </ac:spMkLst>
        </pc:spChg>
        <pc:spChg chg="mod">
          <ac:chgData name="Xin Zhang (FA Talent)" userId="474f572f-8271-4f60-858e-cee871e0aec6" providerId="ADAL" clId="{82FA2526-2325-487C-9F25-B0C9B387758D}" dt="2021-09-29T11:04:12.465" v="14690"/>
          <ac:spMkLst>
            <pc:docMk/>
            <pc:sldMk cId="2623565829" sldId="292"/>
            <ac:spMk id="136" creationId="{C0B50CEF-5E1E-4D85-94E9-AC2366A4712D}"/>
          </ac:spMkLst>
        </pc:spChg>
        <pc:spChg chg="mod">
          <ac:chgData name="Xin Zhang (FA Talent)" userId="474f572f-8271-4f60-858e-cee871e0aec6" providerId="ADAL" clId="{82FA2526-2325-487C-9F25-B0C9B387758D}" dt="2021-09-29T11:04:12.498" v="14714"/>
          <ac:spMkLst>
            <pc:docMk/>
            <pc:sldMk cId="2623565829" sldId="292"/>
            <ac:spMk id="137" creationId="{9E7E7D88-2F79-46B4-8F93-6F06D231BD0B}"/>
          </ac:spMkLst>
        </pc:spChg>
        <pc:spChg chg="mod">
          <ac:chgData name="Xin Zhang (FA Talent)" userId="474f572f-8271-4f60-858e-cee871e0aec6" providerId="ADAL" clId="{82FA2526-2325-487C-9F25-B0C9B387758D}" dt="2021-09-29T11:04:12.530" v="14740"/>
          <ac:spMkLst>
            <pc:docMk/>
            <pc:sldMk cId="2623565829" sldId="292"/>
            <ac:spMk id="138" creationId="{15292725-203F-46D8-9DB6-67639EDE5800}"/>
          </ac:spMkLst>
        </pc:spChg>
        <pc:spChg chg="mod">
          <ac:chgData name="Xin Zhang (FA Talent)" userId="474f572f-8271-4f60-858e-cee871e0aec6" providerId="ADAL" clId="{82FA2526-2325-487C-9F25-B0C9B387758D}" dt="2021-09-29T11:04:12.561" v="14764"/>
          <ac:spMkLst>
            <pc:docMk/>
            <pc:sldMk cId="2623565829" sldId="292"/>
            <ac:spMk id="139" creationId="{80F10261-B86B-4ED7-9147-4BF5CB346141}"/>
          </ac:spMkLst>
        </pc:spChg>
        <pc:spChg chg="mod">
          <ac:chgData name="Xin Zhang (FA Talent)" userId="474f572f-8271-4f60-858e-cee871e0aec6" providerId="ADAL" clId="{82FA2526-2325-487C-9F25-B0C9B387758D}" dt="2021-09-29T11:04:12.582" v="14778"/>
          <ac:spMkLst>
            <pc:docMk/>
            <pc:sldMk cId="2623565829" sldId="292"/>
            <ac:spMk id="140" creationId="{A1C23134-2D63-46C1-AD8C-BD40DD77CEB9}"/>
          </ac:spMkLst>
        </pc:spChg>
        <pc:spChg chg="mod">
          <ac:chgData name="Xin Zhang (FA Talent)" userId="474f572f-8271-4f60-858e-cee871e0aec6" providerId="ADAL" clId="{82FA2526-2325-487C-9F25-B0C9B387758D}" dt="2021-09-29T11:04:11.234" v="13778"/>
          <ac:spMkLst>
            <pc:docMk/>
            <pc:sldMk cId="2623565829" sldId="292"/>
            <ac:spMk id="141" creationId="{2531A1EC-ACDF-43D2-A5D1-1F367703ED14}"/>
          </ac:spMkLst>
        </pc:spChg>
        <pc:spChg chg="mod">
          <ac:chgData name="Xin Zhang (FA Talent)" userId="474f572f-8271-4f60-858e-cee871e0aec6" providerId="ADAL" clId="{82FA2526-2325-487C-9F25-B0C9B387758D}" dt="2021-09-29T11:04:11.287" v="13819"/>
          <ac:spMkLst>
            <pc:docMk/>
            <pc:sldMk cId="2623565829" sldId="292"/>
            <ac:spMk id="142" creationId="{B4CD1212-9980-416E-8980-D8C9E11B7A3C}"/>
          </ac:spMkLst>
        </pc:spChg>
        <pc:spChg chg="mod">
          <ac:chgData name="Xin Zhang (FA Talent)" userId="474f572f-8271-4f60-858e-cee871e0aec6" providerId="ADAL" clId="{82FA2526-2325-487C-9F25-B0C9B387758D}" dt="2021-09-29T11:04:11.328" v="13846"/>
          <ac:spMkLst>
            <pc:docMk/>
            <pc:sldMk cId="2623565829" sldId="292"/>
            <ac:spMk id="143" creationId="{2976E02C-E777-44AE-8019-2AFBA7F5CC6A}"/>
          </ac:spMkLst>
        </pc:spChg>
        <pc:spChg chg="mod">
          <ac:chgData name="Xin Zhang (FA Talent)" userId="474f572f-8271-4f60-858e-cee871e0aec6" providerId="ADAL" clId="{82FA2526-2325-487C-9F25-B0C9B387758D}" dt="2021-09-29T11:04:11.363" v="13874"/>
          <ac:spMkLst>
            <pc:docMk/>
            <pc:sldMk cId="2623565829" sldId="292"/>
            <ac:spMk id="144" creationId="{92D208A3-28EF-4634-8B10-4493D4B350B6}"/>
          </ac:spMkLst>
        </pc:spChg>
        <pc:spChg chg="mod">
          <ac:chgData name="Xin Zhang (FA Talent)" userId="474f572f-8271-4f60-858e-cee871e0aec6" providerId="ADAL" clId="{82FA2526-2325-487C-9F25-B0C9B387758D}" dt="2021-09-29T11:04:11.390" v="13894"/>
          <ac:spMkLst>
            <pc:docMk/>
            <pc:sldMk cId="2623565829" sldId="292"/>
            <ac:spMk id="145" creationId="{488E5BB5-CDFF-4540-B2EC-C396F34E5F1C}"/>
          </ac:spMkLst>
        </pc:spChg>
        <pc:spChg chg="mod">
          <ac:chgData name="Xin Zhang (FA Talent)" userId="474f572f-8271-4f60-858e-cee871e0aec6" providerId="ADAL" clId="{82FA2526-2325-487C-9F25-B0C9B387758D}" dt="2021-09-29T11:04:11.416" v="13914"/>
          <ac:spMkLst>
            <pc:docMk/>
            <pc:sldMk cId="2623565829" sldId="292"/>
            <ac:spMk id="146" creationId="{A1914EBC-A2D8-4F4C-BCC6-7F7F8529AF0A}"/>
          </ac:spMkLst>
        </pc:spChg>
        <pc:spChg chg="mod">
          <ac:chgData name="Xin Zhang (FA Talent)" userId="474f572f-8271-4f60-858e-cee871e0aec6" providerId="ADAL" clId="{82FA2526-2325-487C-9F25-B0C9B387758D}" dt="2021-09-29T11:04:11.443" v="13935"/>
          <ac:spMkLst>
            <pc:docMk/>
            <pc:sldMk cId="2623565829" sldId="292"/>
            <ac:spMk id="147" creationId="{72DB2266-CD98-4D52-B819-7A8F4BBF3935}"/>
          </ac:spMkLst>
        </pc:spChg>
        <pc:spChg chg="mod">
          <ac:chgData name="Xin Zhang (FA Talent)" userId="474f572f-8271-4f60-858e-cee871e0aec6" providerId="ADAL" clId="{82FA2526-2325-487C-9F25-B0C9B387758D}" dt="2021-09-29T11:04:11.475" v="13959"/>
          <ac:spMkLst>
            <pc:docMk/>
            <pc:sldMk cId="2623565829" sldId="292"/>
            <ac:spMk id="148" creationId="{F61BB3B3-9C90-4BE5-97DD-8A4F79A03574}"/>
          </ac:spMkLst>
        </pc:spChg>
        <pc:spChg chg="mod">
          <ac:chgData name="Xin Zhang (FA Talent)" userId="474f572f-8271-4f60-858e-cee871e0aec6" providerId="ADAL" clId="{82FA2526-2325-487C-9F25-B0C9B387758D}" dt="2021-09-29T11:04:11.504" v="13981"/>
          <ac:spMkLst>
            <pc:docMk/>
            <pc:sldMk cId="2623565829" sldId="292"/>
            <ac:spMk id="149" creationId="{ABDF1B1B-B075-4B7E-BE86-E52253607687}"/>
          </ac:spMkLst>
        </pc:spChg>
        <pc:spChg chg="mod">
          <ac:chgData name="Xin Zhang (FA Talent)" userId="474f572f-8271-4f60-858e-cee871e0aec6" providerId="ADAL" clId="{82FA2526-2325-487C-9F25-B0C9B387758D}" dt="2021-09-29T11:04:11.535" v="14005"/>
          <ac:spMkLst>
            <pc:docMk/>
            <pc:sldMk cId="2623565829" sldId="292"/>
            <ac:spMk id="150" creationId="{34AC3A91-14AE-4C48-A1B0-B006E5D6C8FB}"/>
          </ac:spMkLst>
        </pc:spChg>
        <pc:spChg chg="mod">
          <ac:chgData name="Xin Zhang (FA Talent)" userId="474f572f-8271-4f60-858e-cee871e0aec6" providerId="ADAL" clId="{82FA2526-2325-487C-9F25-B0C9B387758D}" dt="2021-09-29T11:04:11.567" v="14031"/>
          <ac:spMkLst>
            <pc:docMk/>
            <pc:sldMk cId="2623565829" sldId="292"/>
            <ac:spMk id="151" creationId="{B67D0B62-4335-49D3-BB5F-2A3907C63BEB}"/>
          </ac:spMkLst>
        </pc:spChg>
        <pc:spChg chg="mod">
          <ac:chgData name="Xin Zhang (FA Talent)" userId="474f572f-8271-4f60-858e-cee871e0aec6" providerId="ADAL" clId="{82FA2526-2325-487C-9F25-B0C9B387758D}" dt="2021-09-29T11:04:11.598" v="14057"/>
          <ac:spMkLst>
            <pc:docMk/>
            <pc:sldMk cId="2623565829" sldId="292"/>
            <ac:spMk id="152" creationId="{8465DE36-22CE-47E5-B89E-E92CEF7B5897}"/>
          </ac:spMkLst>
        </pc:spChg>
        <pc:spChg chg="mod">
          <ac:chgData name="Xin Zhang (FA Talent)" userId="474f572f-8271-4f60-858e-cee871e0aec6" providerId="ADAL" clId="{82FA2526-2325-487C-9F25-B0C9B387758D}" dt="2021-09-29T11:04:11.629" v="14082"/>
          <ac:spMkLst>
            <pc:docMk/>
            <pc:sldMk cId="2623565829" sldId="292"/>
            <ac:spMk id="153" creationId="{F13EC2E3-0DDB-4711-ACB7-32F54716C9F6}"/>
          </ac:spMkLst>
        </pc:spChg>
        <pc:spChg chg="mod">
          <ac:chgData name="Xin Zhang (FA Talent)" userId="474f572f-8271-4f60-858e-cee871e0aec6" providerId="ADAL" clId="{82FA2526-2325-487C-9F25-B0C9B387758D}" dt="2021-09-29T11:04:11.661" v="14106"/>
          <ac:spMkLst>
            <pc:docMk/>
            <pc:sldMk cId="2623565829" sldId="292"/>
            <ac:spMk id="154" creationId="{8A418A95-BAE9-4040-AB5C-D8F3C03FA6DE}"/>
          </ac:spMkLst>
        </pc:spChg>
        <pc:spChg chg="mod">
          <ac:chgData name="Xin Zhang (FA Talent)" userId="474f572f-8271-4f60-858e-cee871e0aec6" providerId="ADAL" clId="{82FA2526-2325-487C-9F25-B0C9B387758D}" dt="2021-09-29T11:04:11.690" v="14129"/>
          <ac:spMkLst>
            <pc:docMk/>
            <pc:sldMk cId="2623565829" sldId="292"/>
            <ac:spMk id="155" creationId="{B9E8BFE3-6487-42EF-9BD5-6D11C51907B5}"/>
          </ac:spMkLst>
        </pc:spChg>
        <pc:spChg chg="mod">
          <ac:chgData name="Xin Zhang (FA Talent)" userId="474f572f-8271-4f60-858e-cee871e0aec6" providerId="ADAL" clId="{82FA2526-2325-487C-9F25-B0C9B387758D}" dt="2021-09-29T11:04:11.722" v="14154"/>
          <ac:spMkLst>
            <pc:docMk/>
            <pc:sldMk cId="2623565829" sldId="292"/>
            <ac:spMk id="156" creationId="{A56C2CD7-FB7C-4558-BF25-908F989C1360}"/>
          </ac:spMkLst>
        </pc:spChg>
        <pc:spChg chg="mod">
          <ac:chgData name="Xin Zhang (FA Talent)" userId="474f572f-8271-4f60-858e-cee871e0aec6" providerId="ADAL" clId="{82FA2526-2325-487C-9F25-B0C9B387758D}" dt="2021-09-29T11:04:11.755" v="14180"/>
          <ac:spMkLst>
            <pc:docMk/>
            <pc:sldMk cId="2623565829" sldId="292"/>
            <ac:spMk id="157" creationId="{2E8F6921-7593-4576-83CB-D9BBED184A2F}"/>
          </ac:spMkLst>
        </pc:spChg>
        <pc:spChg chg="mod">
          <ac:chgData name="Xin Zhang (FA Talent)" userId="474f572f-8271-4f60-858e-cee871e0aec6" providerId="ADAL" clId="{82FA2526-2325-487C-9F25-B0C9B387758D}" dt="2021-09-29T11:04:11.785" v="14203"/>
          <ac:spMkLst>
            <pc:docMk/>
            <pc:sldMk cId="2623565829" sldId="292"/>
            <ac:spMk id="158" creationId="{BB651B05-F7A6-42B5-B7AC-1E3FCA36F89A}"/>
          </ac:spMkLst>
        </pc:spChg>
        <pc:spChg chg="mod">
          <ac:chgData name="Xin Zhang (FA Talent)" userId="474f572f-8271-4f60-858e-cee871e0aec6" providerId="ADAL" clId="{82FA2526-2325-487C-9F25-B0C9B387758D}" dt="2021-09-29T11:04:11.816" v="14227"/>
          <ac:spMkLst>
            <pc:docMk/>
            <pc:sldMk cId="2623565829" sldId="292"/>
            <ac:spMk id="159" creationId="{A09A8326-D1D6-4741-A5EC-C7D855880020}"/>
          </ac:spMkLst>
        </pc:spChg>
        <pc:spChg chg="mod">
          <ac:chgData name="Xin Zhang (FA Talent)" userId="474f572f-8271-4f60-858e-cee871e0aec6" providerId="ADAL" clId="{82FA2526-2325-487C-9F25-B0C9B387758D}" dt="2021-09-29T11:04:11.848" v="14251"/>
          <ac:spMkLst>
            <pc:docMk/>
            <pc:sldMk cId="2623565829" sldId="292"/>
            <ac:spMk id="160" creationId="{CDFC029F-0FB4-4C82-95D2-F0524FD747D6}"/>
          </ac:spMkLst>
        </pc:spChg>
        <pc:spChg chg="mod">
          <ac:chgData name="Xin Zhang (FA Talent)" userId="474f572f-8271-4f60-858e-cee871e0aec6" providerId="ADAL" clId="{82FA2526-2325-487C-9F25-B0C9B387758D}" dt="2021-09-29T11:04:11.883" v="14276"/>
          <ac:spMkLst>
            <pc:docMk/>
            <pc:sldMk cId="2623565829" sldId="292"/>
            <ac:spMk id="161" creationId="{DC410344-CBDA-4964-8B75-4443E9A368CE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62" creationId="{1BE66648-324E-4F6D-8B33-8397B329AAA3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65" creationId="{58D88C55-2846-4E22-A64C-6CE712C9B051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67" creationId="{0F979AC4-7531-4A48-883F-09253F9C0593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68" creationId="{71F8220A-D787-4023-937A-A5BE9658FADA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69" creationId="{97DBB868-2A9E-4CFD-8D1E-351383E3517E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170" creationId="{86132D35-C509-4749-9F6F-FEFAF4B59D03}"/>
          </ac:spMkLst>
        </pc:spChg>
        <pc:spChg chg="mod topLvl">
          <ac:chgData name="Xin Zhang (FA Talent)" userId="474f572f-8271-4f60-858e-cee871e0aec6" providerId="ADAL" clId="{82FA2526-2325-487C-9F25-B0C9B387758D}" dt="2021-09-29T11:04:11.258" v="13792" actId="947"/>
          <ac:spMkLst>
            <pc:docMk/>
            <pc:sldMk cId="2623565829" sldId="292"/>
            <ac:spMk id="171" creationId="{0DE67D99-3F16-440B-AEDD-0560B1D9C87D}"/>
          </ac:spMkLst>
        </pc:spChg>
        <pc:spChg chg="mod topLvl">
          <ac:chgData name="Xin Zhang (FA Talent)" userId="474f572f-8271-4f60-858e-cee871e0aec6" providerId="ADAL" clId="{82FA2526-2325-487C-9F25-B0C9B387758D}" dt="2021-09-29T11:04:11.250" v="13787" actId="947"/>
          <ac:spMkLst>
            <pc:docMk/>
            <pc:sldMk cId="2623565829" sldId="292"/>
            <ac:spMk id="172" creationId="{C26CE90D-94DA-44FD-AF18-DC176A6AC2AC}"/>
          </ac:spMkLst>
        </pc:spChg>
        <pc:spChg chg="mod">
          <ac:chgData name="Xin Zhang (FA Talent)" userId="474f572f-8271-4f60-858e-cee871e0aec6" providerId="ADAL" clId="{82FA2526-2325-487C-9F25-B0C9B387758D}" dt="2021-09-29T11:04:11.957" v="14324"/>
          <ac:spMkLst>
            <pc:docMk/>
            <pc:sldMk cId="2623565829" sldId="292"/>
            <ac:spMk id="177" creationId="{1C711F08-F927-4202-A7F0-EED06CFCDA1C}"/>
          </ac:spMkLst>
        </pc:spChg>
        <pc:spChg chg="mod">
          <ac:chgData name="Xin Zhang (FA Talent)" userId="474f572f-8271-4f60-858e-cee871e0aec6" providerId="ADAL" clId="{82FA2526-2325-487C-9F25-B0C9B387758D}" dt="2021-09-29T11:04:11.989" v="14346"/>
          <ac:spMkLst>
            <pc:docMk/>
            <pc:sldMk cId="2623565829" sldId="292"/>
            <ac:spMk id="178" creationId="{15D8612D-4D64-4A0E-9F9E-4D06A78396D5}"/>
          </ac:spMkLst>
        </pc:spChg>
        <pc:spChg chg="mod">
          <ac:chgData name="Xin Zhang (FA Talent)" userId="474f572f-8271-4f60-858e-cee871e0aec6" providerId="ADAL" clId="{82FA2526-2325-487C-9F25-B0C9B387758D}" dt="2021-09-29T11:04:12.029" v="14375"/>
          <ac:spMkLst>
            <pc:docMk/>
            <pc:sldMk cId="2623565829" sldId="292"/>
            <ac:spMk id="179" creationId="{BB1FF498-D314-4320-BB4F-9BAA77662157}"/>
          </ac:spMkLst>
        </pc:spChg>
        <pc:spChg chg="mod">
          <ac:chgData name="Xin Zhang (FA Talent)" userId="474f572f-8271-4f60-858e-cee871e0aec6" providerId="ADAL" clId="{82FA2526-2325-487C-9F25-B0C9B387758D}" dt="2021-09-29T11:04:12.060" v="14395"/>
          <ac:spMkLst>
            <pc:docMk/>
            <pc:sldMk cId="2623565829" sldId="292"/>
            <ac:spMk id="180" creationId="{BB7DBE99-3A39-4CF4-ACC3-6FF45BBCB191}"/>
          </ac:spMkLst>
        </pc:spChg>
        <pc:spChg chg="mod">
          <ac:chgData name="Xin Zhang (FA Talent)" userId="474f572f-8271-4f60-858e-cee871e0aec6" providerId="ADAL" clId="{82FA2526-2325-487C-9F25-B0C9B387758D}" dt="2021-09-29T11:04:12.095" v="14421"/>
          <ac:spMkLst>
            <pc:docMk/>
            <pc:sldMk cId="2623565829" sldId="292"/>
            <ac:spMk id="181" creationId="{73A278C8-C727-42FD-8987-3CDB115CDAA5}"/>
          </ac:spMkLst>
        </pc:spChg>
        <pc:spChg chg="mod">
          <ac:chgData name="Xin Zhang (FA Talent)" userId="474f572f-8271-4f60-858e-cee871e0aec6" providerId="ADAL" clId="{82FA2526-2325-487C-9F25-B0C9B387758D}" dt="2021-09-29T11:04:12.128" v="14443"/>
          <ac:spMkLst>
            <pc:docMk/>
            <pc:sldMk cId="2623565829" sldId="292"/>
            <ac:spMk id="182" creationId="{6A68680B-7622-4698-A007-2EFC43F37991}"/>
          </ac:spMkLst>
        </pc:spChg>
        <pc:spChg chg="mod">
          <ac:chgData name="Xin Zhang (FA Talent)" userId="474f572f-8271-4f60-858e-cee871e0aec6" providerId="ADAL" clId="{82FA2526-2325-487C-9F25-B0C9B387758D}" dt="2021-09-29T11:04:12.164" v="14467"/>
          <ac:spMkLst>
            <pc:docMk/>
            <pc:sldMk cId="2623565829" sldId="292"/>
            <ac:spMk id="183" creationId="{420B9A0B-2801-44BB-9584-82254EA2EB66}"/>
          </ac:spMkLst>
        </pc:spChg>
        <pc:spChg chg="mod">
          <ac:chgData name="Xin Zhang (FA Talent)" userId="474f572f-8271-4f60-858e-cee871e0aec6" providerId="ADAL" clId="{82FA2526-2325-487C-9F25-B0C9B387758D}" dt="2021-09-29T11:04:12.196" v="14489"/>
          <ac:spMkLst>
            <pc:docMk/>
            <pc:sldMk cId="2623565829" sldId="292"/>
            <ac:spMk id="184" creationId="{BF8DD1D8-62E1-41EE-BB91-922601CC2F6E}"/>
          </ac:spMkLst>
        </pc:spChg>
        <pc:spChg chg="mod">
          <ac:chgData name="Xin Zhang (FA Talent)" userId="474f572f-8271-4f60-858e-cee871e0aec6" providerId="ADAL" clId="{82FA2526-2325-487C-9F25-B0C9B387758D}" dt="2021-09-29T11:04:12.228" v="14511"/>
          <ac:spMkLst>
            <pc:docMk/>
            <pc:sldMk cId="2623565829" sldId="292"/>
            <ac:spMk id="185" creationId="{BC3F6E3B-3DCA-426B-BD00-8EED0C1C40EB}"/>
          </ac:spMkLst>
        </pc:spChg>
        <pc:spChg chg="mod">
          <ac:chgData name="Xin Zhang (FA Talent)" userId="474f572f-8271-4f60-858e-cee871e0aec6" providerId="ADAL" clId="{82FA2526-2325-487C-9F25-B0C9B387758D}" dt="2021-09-29T11:04:12.262" v="14535"/>
          <ac:spMkLst>
            <pc:docMk/>
            <pc:sldMk cId="2623565829" sldId="292"/>
            <ac:spMk id="186" creationId="{CD0C4E02-EEAC-4CDB-94B9-F06DD877725A}"/>
          </ac:spMkLst>
        </pc:spChg>
        <pc:spChg chg="mod">
          <ac:chgData name="Xin Zhang (FA Talent)" userId="474f572f-8271-4f60-858e-cee871e0aec6" providerId="ADAL" clId="{82FA2526-2325-487C-9F25-B0C9B387758D}" dt="2021-09-29T11:04:12.293" v="14557"/>
          <ac:spMkLst>
            <pc:docMk/>
            <pc:sldMk cId="2623565829" sldId="292"/>
            <ac:spMk id="187" creationId="{CEF9356F-4138-4C79-BF98-136B25F185DF}"/>
          </ac:spMkLst>
        </pc:spChg>
        <pc:spChg chg="mod">
          <ac:chgData name="Xin Zhang (FA Talent)" userId="474f572f-8271-4f60-858e-cee871e0aec6" providerId="ADAL" clId="{82FA2526-2325-487C-9F25-B0C9B387758D}" dt="2021-09-29T11:04:12.326" v="14581"/>
          <ac:spMkLst>
            <pc:docMk/>
            <pc:sldMk cId="2623565829" sldId="292"/>
            <ac:spMk id="188" creationId="{0B4E5FE3-5456-4E24-9697-A3DA8C975CB4}"/>
          </ac:spMkLst>
        </pc:spChg>
        <pc:spChg chg="mod">
          <ac:chgData name="Xin Zhang (FA Talent)" userId="474f572f-8271-4f60-858e-cee871e0aec6" providerId="ADAL" clId="{82FA2526-2325-487C-9F25-B0C9B387758D}" dt="2021-09-29T11:04:12.357" v="14605"/>
          <ac:spMkLst>
            <pc:docMk/>
            <pc:sldMk cId="2623565829" sldId="292"/>
            <ac:spMk id="189" creationId="{01ED72DE-AAD8-4723-A93D-62B46951A2BD}"/>
          </ac:spMkLst>
        </pc:spChg>
        <pc:spChg chg="mod">
          <ac:chgData name="Xin Zhang (FA Talent)" userId="474f572f-8271-4f60-858e-cee871e0aec6" providerId="ADAL" clId="{82FA2526-2325-487C-9F25-B0C9B387758D}" dt="2021-09-29T11:04:12.389" v="14629"/>
          <ac:spMkLst>
            <pc:docMk/>
            <pc:sldMk cId="2623565829" sldId="292"/>
            <ac:spMk id="190" creationId="{331613DE-E9B0-49FF-90EF-59DD806D7CEB}"/>
          </ac:spMkLst>
        </pc:spChg>
        <pc:spChg chg="mod">
          <ac:chgData name="Xin Zhang (FA Talent)" userId="474f572f-8271-4f60-858e-cee871e0aec6" providerId="ADAL" clId="{82FA2526-2325-487C-9F25-B0C9B387758D}" dt="2021-09-29T11:04:12.420" v="14652"/>
          <ac:spMkLst>
            <pc:docMk/>
            <pc:sldMk cId="2623565829" sldId="292"/>
            <ac:spMk id="191" creationId="{D3938F01-714E-4A62-9291-A573E8C1F88C}"/>
          </ac:spMkLst>
        </pc:spChg>
        <pc:spChg chg="mod">
          <ac:chgData name="Xin Zhang (FA Talent)" userId="474f572f-8271-4f60-858e-cee871e0aec6" providerId="ADAL" clId="{82FA2526-2325-487C-9F25-B0C9B387758D}" dt="2021-09-29T11:04:12.447" v="14676"/>
          <ac:spMkLst>
            <pc:docMk/>
            <pc:sldMk cId="2623565829" sldId="292"/>
            <ac:spMk id="192" creationId="{BC368BBE-E867-44B6-BCC9-7A6D58A3274D}"/>
          </ac:spMkLst>
        </pc:spChg>
        <pc:spChg chg="mod">
          <ac:chgData name="Xin Zhang (FA Talent)" userId="474f572f-8271-4f60-858e-cee871e0aec6" providerId="ADAL" clId="{82FA2526-2325-487C-9F25-B0C9B387758D}" dt="2021-09-29T11:04:12.478" v="14699"/>
          <ac:spMkLst>
            <pc:docMk/>
            <pc:sldMk cId="2623565829" sldId="292"/>
            <ac:spMk id="193" creationId="{CFDC592A-9DD8-4E4D-A19D-A29A6ACBF3A6}"/>
          </ac:spMkLst>
        </pc:spChg>
        <pc:spChg chg="mod">
          <ac:chgData name="Xin Zhang (FA Talent)" userId="474f572f-8271-4f60-858e-cee871e0aec6" providerId="ADAL" clId="{82FA2526-2325-487C-9F25-B0C9B387758D}" dt="2021-09-29T11:04:12.510" v="14723"/>
          <ac:spMkLst>
            <pc:docMk/>
            <pc:sldMk cId="2623565829" sldId="292"/>
            <ac:spMk id="194" creationId="{2ED7675E-3E41-43C6-9591-6235DAF221EE}"/>
          </ac:spMkLst>
        </pc:spChg>
        <pc:spChg chg="mod">
          <ac:chgData name="Xin Zhang (FA Talent)" userId="474f572f-8271-4f60-858e-cee871e0aec6" providerId="ADAL" clId="{82FA2526-2325-487C-9F25-B0C9B387758D}" dt="2021-09-29T11:04:12.540" v="14748"/>
          <ac:spMkLst>
            <pc:docMk/>
            <pc:sldMk cId="2623565829" sldId="292"/>
            <ac:spMk id="195" creationId="{3D140101-2A93-41E8-88BD-296E69BD03B6}"/>
          </ac:spMkLst>
        </pc:spChg>
        <pc:spChg chg="mod">
          <ac:chgData name="Xin Zhang (FA Talent)" userId="474f572f-8271-4f60-858e-cee871e0aec6" providerId="ADAL" clId="{82FA2526-2325-487C-9F25-B0C9B387758D}" dt="2021-09-29T11:04:12.570" v="14772"/>
          <ac:spMkLst>
            <pc:docMk/>
            <pc:sldMk cId="2623565829" sldId="292"/>
            <ac:spMk id="196" creationId="{A8FD0680-ED92-4126-8307-4C57D2782F1F}"/>
          </ac:spMkLst>
        </pc:spChg>
        <pc:spChg chg="mod">
          <ac:chgData name="Xin Zhang (FA Talent)" userId="474f572f-8271-4f60-858e-cee871e0aec6" providerId="ADAL" clId="{82FA2526-2325-487C-9F25-B0C9B387758D}" dt="2021-09-29T11:04:12.589" v="14786"/>
          <ac:spMkLst>
            <pc:docMk/>
            <pc:sldMk cId="2623565829" sldId="292"/>
            <ac:spMk id="197" creationId="{D78EB59A-B4DE-4968-93BA-D4BCC23D74F7}"/>
          </ac:spMkLst>
        </pc:spChg>
        <pc:spChg chg="mod">
          <ac:chgData name="Xin Zhang (FA Talent)" userId="474f572f-8271-4f60-858e-cee871e0aec6" providerId="ADAL" clId="{82FA2526-2325-487C-9F25-B0C9B387758D}" dt="2021-09-29T11:04:11.219" v="13766"/>
          <ac:spMkLst>
            <pc:docMk/>
            <pc:sldMk cId="2623565829" sldId="292"/>
            <ac:spMk id="198" creationId="{87BCAB91-E5B1-49D8-9C05-9F86D8ED4CCC}"/>
          </ac:spMkLst>
        </pc:spChg>
        <pc:spChg chg="mod">
          <ac:chgData name="Xin Zhang (FA Talent)" userId="474f572f-8271-4f60-858e-cee871e0aec6" providerId="ADAL" clId="{82FA2526-2325-487C-9F25-B0C9B387758D}" dt="2021-09-29T11:04:11.282" v="13814"/>
          <ac:spMkLst>
            <pc:docMk/>
            <pc:sldMk cId="2623565829" sldId="292"/>
            <ac:spMk id="199" creationId="{EBD5420F-A09D-44D2-9B16-3A7495DB5592}"/>
          </ac:spMkLst>
        </pc:spChg>
        <pc:spChg chg="mod">
          <ac:chgData name="Xin Zhang (FA Talent)" userId="474f572f-8271-4f60-858e-cee871e0aec6" providerId="ADAL" clId="{82FA2526-2325-487C-9F25-B0C9B387758D}" dt="2021-09-29T11:04:11.322" v="13842"/>
          <ac:spMkLst>
            <pc:docMk/>
            <pc:sldMk cId="2623565829" sldId="292"/>
            <ac:spMk id="200" creationId="{E5BAA80A-1696-476A-B5F7-F9DA1B17F26E}"/>
          </ac:spMkLst>
        </pc:spChg>
        <pc:spChg chg="mod">
          <ac:chgData name="Xin Zhang (FA Talent)" userId="474f572f-8271-4f60-858e-cee871e0aec6" providerId="ADAL" clId="{82FA2526-2325-487C-9F25-B0C9B387758D}" dt="2021-09-29T11:04:11.361" v="13871"/>
          <ac:spMkLst>
            <pc:docMk/>
            <pc:sldMk cId="2623565829" sldId="292"/>
            <ac:spMk id="201" creationId="{A8A05C99-6686-4501-999B-2755B16EC63F}"/>
          </ac:spMkLst>
        </pc:spChg>
        <pc:spChg chg="mod">
          <ac:chgData name="Xin Zhang (FA Talent)" userId="474f572f-8271-4f60-858e-cee871e0aec6" providerId="ADAL" clId="{82FA2526-2325-487C-9F25-B0C9B387758D}" dt="2021-09-29T11:04:11.395" v="13898"/>
          <ac:spMkLst>
            <pc:docMk/>
            <pc:sldMk cId="2623565829" sldId="292"/>
            <ac:spMk id="202" creationId="{FAF14BBB-9F9B-4519-8899-33BD9A64A98C}"/>
          </ac:spMkLst>
        </pc:spChg>
        <pc:spChg chg="mod">
          <ac:chgData name="Xin Zhang (FA Talent)" userId="474f572f-8271-4f60-858e-cee871e0aec6" providerId="ADAL" clId="{82FA2526-2325-487C-9F25-B0C9B387758D}" dt="2021-09-29T11:04:11.428" v="13923"/>
          <ac:spMkLst>
            <pc:docMk/>
            <pc:sldMk cId="2623565829" sldId="292"/>
            <ac:spMk id="203" creationId="{81563403-584B-47D9-80C7-FDF538F373B8}"/>
          </ac:spMkLst>
        </pc:spChg>
        <pc:spChg chg="mod">
          <ac:chgData name="Xin Zhang (FA Talent)" userId="474f572f-8271-4f60-858e-cee871e0aec6" providerId="ADAL" clId="{82FA2526-2325-487C-9F25-B0C9B387758D}" dt="2021-09-29T11:04:11.462" v="13949"/>
          <ac:spMkLst>
            <pc:docMk/>
            <pc:sldMk cId="2623565829" sldId="292"/>
            <ac:spMk id="204" creationId="{F27FBDB6-5FA5-4C72-BAEA-CD577C1BF507}"/>
          </ac:spMkLst>
        </pc:spChg>
        <pc:spChg chg="mod">
          <ac:chgData name="Xin Zhang (FA Talent)" userId="474f572f-8271-4f60-858e-cee871e0aec6" providerId="ADAL" clId="{82FA2526-2325-487C-9F25-B0C9B387758D}" dt="2021-09-29T11:04:11.495" v="13975"/>
          <ac:spMkLst>
            <pc:docMk/>
            <pc:sldMk cId="2623565829" sldId="292"/>
            <ac:spMk id="205" creationId="{7832BABD-A597-4FBB-ADFB-3DE53512C22E}"/>
          </ac:spMkLst>
        </pc:spChg>
        <pc:spChg chg="mod">
          <ac:chgData name="Xin Zhang (FA Talent)" userId="474f572f-8271-4f60-858e-cee871e0aec6" providerId="ADAL" clId="{82FA2526-2325-487C-9F25-B0C9B387758D}" dt="2021-09-29T11:04:11.529" v="14001"/>
          <ac:spMkLst>
            <pc:docMk/>
            <pc:sldMk cId="2623565829" sldId="292"/>
            <ac:spMk id="206" creationId="{4FFCDC52-A82D-42DC-B2DE-2D74C093C2C0}"/>
          </ac:spMkLst>
        </pc:spChg>
        <pc:spChg chg="mod">
          <ac:chgData name="Xin Zhang (FA Talent)" userId="474f572f-8271-4f60-858e-cee871e0aec6" providerId="ADAL" clId="{82FA2526-2325-487C-9F25-B0C9B387758D}" dt="2021-09-29T11:04:11.560" v="14026"/>
          <ac:spMkLst>
            <pc:docMk/>
            <pc:sldMk cId="2623565829" sldId="292"/>
            <ac:spMk id="207" creationId="{B210FCE4-D213-40A1-965F-E5A130C51722}"/>
          </ac:spMkLst>
        </pc:spChg>
        <pc:spChg chg="mod">
          <ac:chgData name="Xin Zhang (FA Talent)" userId="474f572f-8271-4f60-858e-cee871e0aec6" providerId="ADAL" clId="{82FA2526-2325-487C-9F25-B0C9B387758D}" dt="2021-09-29T11:04:11.591" v="14050"/>
          <ac:spMkLst>
            <pc:docMk/>
            <pc:sldMk cId="2623565829" sldId="292"/>
            <ac:spMk id="208" creationId="{2A633B6A-E115-4F09-B9B2-FB98F54BD5F3}"/>
          </ac:spMkLst>
        </pc:spChg>
        <pc:spChg chg="mod">
          <ac:chgData name="Xin Zhang (FA Talent)" userId="474f572f-8271-4f60-858e-cee871e0aec6" providerId="ADAL" clId="{82FA2526-2325-487C-9F25-B0C9B387758D}" dt="2021-09-29T11:04:11.621" v="14074"/>
          <ac:spMkLst>
            <pc:docMk/>
            <pc:sldMk cId="2623565829" sldId="292"/>
            <ac:spMk id="209" creationId="{31B331F6-406E-4B8E-8782-7174F40A54A2}"/>
          </ac:spMkLst>
        </pc:spChg>
        <pc:spChg chg="mod">
          <ac:chgData name="Xin Zhang (FA Talent)" userId="474f572f-8271-4f60-858e-cee871e0aec6" providerId="ADAL" clId="{82FA2526-2325-487C-9F25-B0C9B387758D}" dt="2021-09-29T11:04:11.652" v="14097"/>
          <ac:spMkLst>
            <pc:docMk/>
            <pc:sldMk cId="2623565829" sldId="292"/>
            <ac:spMk id="210" creationId="{0C69DA9A-9075-4C02-A560-A9684EEA0519}"/>
          </ac:spMkLst>
        </pc:spChg>
        <pc:spChg chg="mod">
          <ac:chgData name="Xin Zhang (FA Talent)" userId="474f572f-8271-4f60-858e-cee871e0aec6" providerId="ADAL" clId="{82FA2526-2325-487C-9F25-B0C9B387758D}" dt="2021-09-29T11:04:11.685" v="14124"/>
          <ac:spMkLst>
            <pc:docMk/>
            <pc:sldMk cId="2623565829" sldId="292"/>
            <ac:spMk id="211" creationId="{41894080-76E6-420A-87CA-385C660BB070}"/>
          </ac:spMkLst>
        </pc:spChg>
        <pc:spChg chg="mod">
          <ac:chgData name="Xin Zhang (FA Talent)" userId="474f572f-8271-4f60-858e-cee871e0aec6" providerId="ADAL" clId="{82FA2526-2325-487C-9F25-B0C9B387758D}" dt="2021-09-29T11:04:11.715" v="14148"/>
          <ac:spMkLst>
            <pc:docMk/>
            <pc:sldMk cId="2623565829" sldId="292"/>
            <ac:spMk id="212" creationId="{2449A607-D2C4-44D3-ADEA-396827DE0A15}"/>
          </ac:spMkLst>
        </pc:spChg>
        <pc:spChg chg="mod">
          <ac:chgData name="Xin Zhang (FA Talent)" userId="474f572f-8271-4f60-858e-cee871e0aec6" providerId="ADAL" clId="{82FA2526-2325-487C-9F25-B0C9B387758D}" dt="2021-09-29T11:04:11.747" v="14173"/>
          <ac:spMkLst>
            <pc:docMk/>
            <pc:sldMk cId="2623565829" sldId="292"/>
            <ac:spMk id="213" creationId="{C2193778-0DA0-4E67-BF79-712F5E26CF91}"/>
          </ac:spMkLst>
        </pc:spChg>
        <pc:spChg chg="mod">
          <ac:chgData name="Xin Zhang (FA Talent)" userId="474f572f-8271-4f60-858e-cee871e0aec6" providerId="ADAL" clId="{82FA2526-2325-487C-9F25-B0C9B387758D}" dt="2021-09-29T11:04:11.779" v="14198"/>
          <ac:spMkLst>
            <pc:docMk/>
            <pc:sldMk cId="2623565829" sldId="292"/>
            <ac:spMk id="214" creationId="{6DE51265-0E4C-416F-AE0C-50ED7295C5A0}"/>
          </ac:spMkLst>
        </pc:spChg>
        <pc:spChg chg="mod">
          <ac:chgData name="Xin Zhang (FA Talent)" userId="474f572f-8271-4f60-858e-cee871e0aec6" providerId="ADAL" clId="{82FA2526-2325-487C-9F25-B0C9B387758D}" dt="2021-09-29T11:04:11.810" v="14223"/>
          <ac:spMkLst>
            <pc:docMk/>
            <pc:sldMk cId="2623565829" sldId="292"/>
            <ac:spMk id="215" creationId="{D8257347-DE53-4DEC-A6B2-55B6EB70F50B}"/>
          </ac:spMkLst>
        </pc:spChg>
        <pc:spChg chg="mod">
          <ac:chgData name="Xin Zhang (FA Talent)" userId="474f572f-8271-4f60-858e-cee871e0aec6" providerId="ADAL" clId="{82FA2526-2325-487C-9F25-B0C9B387758D}" dt="2021-09-29T11:04:11.843" v="14247"/>
          <ac:spMkLst>
            <pc:docMk/>
            <pc:sldMk cId="2623565829" sldId="292"/>
            <ac:spMk id="216" creationId="{9AB9D5C6-6A5D-4C1C-AEBA-FFDF6415874E}"/>
          </ac:spMkLst>
        </pc:spChg>
        <pc:spChg chg="mod">
          <ac:chgData name="Xin Zhang (FA Talent)" userId="474f572f-8271-4f60-858e-cee871e0aec6" providerId="ADAL" clId="{82FA2526-2325-487C-9F25-B0C9B387758D}" dt="2021-09-29T11:04:11.879" v="14274"/>
          <ac:spMkLst>
            <pc:docMk/>
            <pc:sldMk cId="2623565829" sldId="292"/>
            <ac:spMk id="217" creationId="{BDFDB501-78BA-4367-AA6C-370B2A8164F8}"/>
          </ac:spMkLst>
        </pc:spChg>
        <pc:spChg chg="mod">
          <ac:chgData name="Xin Zhang (FA Talent)" userId="474f572f-8271-4f60-858e-cee871e0aec6" providerId="ADAL" clId="{82FA2526-2325-487C-9F25-B0C9B387758D}" dt="2021-09-29T11:04:11.922" v="14300"/>
          <ac:spMkLst>
            <pc:docMk/>
            <pc:sldMk cId="2623565829" sldId="292"/>
            <ac:spMk id="218" creationId="{01DCB934-AACC-4D73-A6A0-7E7EAD55FFFE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19" creationId="{5927C118-0309-4376-8565-ABFAEE1927AF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22" creationId="{0A3FC8BB-0F1C-455F-B4D5-A3AC934B500E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24" creationId="{4ECB9122-E6A0-4CA3-A6C0-4CFA7C13C597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25" creationId="{76AA3065-0D95-4985-925E-5DFDC42383E5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26" creationId="{A2EF3FD4-83AE-4E8F-ABC8-EBC7D1CEF56A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27" creationId="{CF39AA55-E82D-40B6-BF54-AD1A764132F7}"/>
          </ac:spMkLst>
        </pc:spChg>
        <pc:spChg chg="mod topLvl">
          <ac:chgData name="Xin Zhang (FA Talent)" userId="474f572f-8271-4f60-858e-cee871e0aec6" providerId="ADAL" clId="{82FA2526-2325-487C-9F25-B0C9B387758D}" dt="2021-09-29T11:04:11.254" v="13789" actId="947"/>
          <ac:spMkLst>
            <pc:docMk/>
            <pc:sldMk cId="2623565829" sldId="292"/>
            <ac:spMk id="228" creationId="{9B4515CB-B1AD-43CE-96AD-B52EF2D3D78C}"/>
          </ac:spMkLst>
        </pc:spChg>
        <pc:spChg chg="add del mod topLvl">
          <ac:chgData name="Xin Zhang (FA Talent)" userId="474f572f-8271-4f60-858e-cee871e0aec6" providerId="ADAL" clId="{82FA2526-2325-487C-9F25-B0C9B387758D}" dt="2021-09-29T11:04:11.253" v="13788" actId="947"/>
          <ac:spMkLst>
            <pc:docMk/>
            <pc:sldMk cId="2623565829" sldId="292"/>
            <ac:spMk id="229" creationId="{C5360452-97D4-4710-9813-53894BE45FA5}"/>
          </ac:spMkLst>
        </pc:spChg>
        <pc:spChg chg="mod">
          <ac:chgData name="Xin Zhang (FA Talent)" userId="474f572f-8271-4f60-858e-cee871e0aec6" providerId="ADAL" clId="{82FA2526-2325-487C-9F25-B0C9B387758D}" dt="2021-09-29T11:04:11.935" v="14308"/>
          <ac:spMkLst>
            <pc:docMk/>
            <pc:sldMk cId="2623565829" sldId="292"/>
            <ac:spMk id="234" creationId="{275B2C55-3474-4ADB-B8FC-7DD34CA9A13F}"/>
          </ac:spMkLst>
        </pc:spChg>
        <pc:spChg chg="mod">
          <ac:chgData name="Xin Zhang (FA Talent)" userId="474f572f-8271-4f60-858e-cee871e0aec6" providerId="ADAL" clId="{82FA2526-2325-487C-9F25-B0C9B387758D}" dt="2021-09-29T11:04:11.970" v="14333"/>
          <ac:spMkLst>
            <pc:docMk/>
            <pc:sldMk cId="2623565829" sldId="292"/>
            <ac:spMk id="235" creationId="{336B0ACF-CC87-453F-96E6-B1130282CD39}"/>
          </ac:spMkLst>
        </pc:spChg>
        <pc:spChg chg="mod">
          <ac:chgData name="Xin Zhang (FA Talent)" userId="474f572f-8271-4f60-858e-cee871e0aec6" providerId="ADAL" clId="{82FA2526-2325-487C-9F25-B0C9B387758D}" dt="2021-09-29T11:04:12.004" v="14357"/>
          <ac:spMkLst>
            <pc:docMk/>
            <pc:sldMk cId="2623565829" sldId="292"/>
            <ac:spMk id="236" creationId="{4D51741C-246E-4C53-AEEC-B6707EA5EA70}"/>
          </ac:spMkLst>
        </pc:spChg>
        <pc:spChg chg="mod">
          <ac:chgData name="Xin Zhang (FA Talent)" userId="474f572f-8271-4f60-858e-cee871e0aec6" providerId="ADAL" clId="{82FA2526-2325-487C-9F25-B0C9B387758D}" dt="2021-09-29T11:04:12.039" v="14381"/>
          <ac:spMkLst>
            <pc:docMk/>
            <pc:sldMk cId="2623565829" sldId="292"/>
            <ac:spMk id="237" creationId="{24C8DF2D-6E45-4B19-A419-DB9FD7E78FD5}"/>
          </ac:spMkLst>
        </pc:spChg>
        <pc:spChg chg="mod">
          <ac:chgData name="Xin Zhang (FA Talent)" userId="474f572f-8271-4f60-858e-cee871e0aec6" providerId="ADAL" clId="{82FA2526-2325-487C-9F25-B0C9B387758D}" dt="2021-09-29T11:04:12.074" v="14406"/>
          <ac:spMkLst>
            <pc:docMk/>
            <pc:sldMk cId="2623565829" sldId="292"/>
            <ac:spMk id="238" creationId="{17F45D6B-1626-4FAA-BAB3-3DB0982AB07E}"/>
          </ac:spMkLst>
        </pc:spChg>
        <pc:spChg chg="mod">
          <ac:chgData name="Xin Zhang (FA Talent)" userId="474f572f-8271-4f60-858e-cee871e0aec6" providerId="ADAL" clId="{82FA2526-2325-487C-9F25-B0C9B387758D}" dt="2021-09-29T11:04:12.107" v="14429"/>
          <ac:spMkLst>
            <pc:docMk/>
            <pc:sldMk cId="2623565829" sldId="292"/>
            <ac:spMk id="239" creationId="{BC9A294A-83AC-46AC-8C73-CBBB73FE0512}"/>
          </ac:spMkLst>
        </pc:spChg>
        <pc:spChg chg="mod">
          <ac:chgData name="Xin Zhang (FA Talent)" userId="474f572f-8271-4f60-858e-cee871e0aec6" providerId="ADAL" clId="{82FA2526-2325-487C-9F25-B0C9B387758D}" dt="2021-09-29T11:04:12.143" v="14453"/>
          <ac:spMkLst>
            <pc:docMk/>
            <pc:sldMk cId="2623565829" sldId="292"/>
            <ac:spMk id="240" creationId="{85E081A9-EC83-4060-8029-536CD2DC7B6E}"/>
          </ac:spMkLst>
        </pc:spChg>
        <pc:spChg chg="mod">
          <ac:chgData name="Xin Zhang (FA Talent)" userId="474f572f-8271-4f60-858e-cee871e0aec6" providerId="ADAL" clId="{82FA2526-2325-487C-9F25-B0C9B387758D}" dt="2021-09-29T11:04:12.178" v="14477"/>
          <ac:spMkLst>
            <pc:docMk/>
            <pc:sldMk cId="2623565829" sldId="292"/>
            <ac:spMk id="241" creationId="{A7ABE946-0B48-4E57-82D7-1A2FC6399AF5}"/>
          </ac:spMkLst>
        </pc:spChg>
        <pc:spChg chg="mod">
          <ac:chgData name="Xin Zhang (FA Talent)" userId="474f572f-8271-4f60-858e-cee871e0aec6" providerId="ADAL" clId="{82FA2526-2325-487C-9F25-B0C9B387758D}" dt="2021-09-29T11:04:12.212" v="14501"/>
          <ac:spMkLst>
            <pc:docMk/>
            <pc:sldMk cId="2623565829" sldId="292"/>
            <ac:spMk id="242" creationId="{EE632898-7DFA-4547-A8A3-F2324F113377}"/>
          </ac:spMkLst>
        </pc:spChg>
        <pc:spChg chg="mod">
          <ac:chgData name="Xin Zhang (FA Talent)" userId="474f572f-8271-4f60-858e-cee871e0aec6" providerId="ADAL" clId="{82FA2526-2325-487C-9F25-B0C9B387758D}" dt="2021-09-29T11:04:12.248" v="14527"/>
          <ac:spMkLst>
            <pc:docMk/>
            <pc:sldMk cId="2623565829" sldId="292"/>
            <ac:spMk id="243" creationId="{E68F08C8-B7D8-4B6D-85A2-E1DE03230BC0}"/>
          </ac:spMkLst>
        </pc:spChg>
        <pc:spChg chg="mod">
          <ac:chgData name="Xin Zhang (FA Talent)" userId="474f572f-8271-4f60-858e-cee871e0aec6" providerId="ADAL" clId="{82FA2526-2325-487C-9F25-B0C9B387758D}" dt="2021-09-29T11:04:12.282" v="14551"/>
          <ac:spMkLst>
            <pc:docMk/>
            <pc:sldMk cId="2623565829" sldId="292"/>
            <ac:spMk id="244" creationId="{72EC3CD8-A731-4A7D-8C27-42D33C7CE491}"/>
          </ac:spMkLst>
        </pc:spChg>
        <pc:spChg chg="mod">
          <ac:chgData name="Xin Zhang (FA Talent)" userId="474f572f-8271-4f60-858e-cee871e0aec6" providerId="ADAL" clId="{82FA2526-2325-487C-9F25-B0C9B387758D}" dt="2021-09-29T11:04:12.318" v="14577"/>
          <ac:spMkLst>
            <pc:docMk/>
            <pc:sldMk cId="2623565829" sldId="292"/>
            <ac:spMk id="245" creationId="{C5228CA5-00BA-4539-BBDE-D57214B56633}"/>
          </ac:spMkLst>
        </pc:spChg>
        <pc:spChg chg="mod">
          <ac:chgData name="Xin Zhang (FA Talent)" userId="474f572f-8271-4f60-858e-cee871e0aec6" providerId="ADAL" clId="{82FA2526-2325-487C-9F25-B0C9B387758D}" dt="2021-09-29T11:04:12.352" v="14602"/>
          <ac:spMkLst>
            <pc:docMk/>
            <pc:sldMk cId="2623565829" sldId="292"/>
            <ac:spMk id="246" creationId="{2DA5DC59-B7FA-40E5-B9BE-9A040F3D85A1}"/>
          </ac:spMkLst>
        </pc:spChg>
        <pc:spChg chg="mod">
          <ac:chgData name="Xin Zhang (FA Talent)" userId="474f572f-8271-4f60-858e-cee871e0aec6" providerId="ADAL" clId="{82FA2526-2325-487C-9F25-B0C9B387758D}" dt="2021-09-29T11:04:12.386" v="14627"/>
          <ac:spMkLst>
            <pc:docMk/>
            <pc:sldMk cId="2623565829" sldId="292"/>
            <ac:spMk id="247" creationId="{BB4224D8-2232-4328-BD1F-E7A7992084AE}"/>
          </ac:spMkLst>
        </pc:spChg>
        <pc:spChg chg="mod">
          <ac:chgData name="Xin Zhang (FA Talent)" userId="474f572f-8271-4f60-858e-cee871e0aec6" providerId="ADAL" clId="{82FA2526-2325-487C-9F25-B0C9B387758D}" dt="2021-09-29T11:04:12.417" v="14651"/>
          <ac:spMkLst>
            <pc:docMk/>
            <pc:sldMk cId="2623565829" sldId="292"/>
            <ac:spMk id="248" creationId="{E51CFBC6-D2B8-49DE-A55D-D1FC94B099D2}"/>
          </ac:spMkLst>
        </pc:spChg>
        <pc:spChg chg="mod">
          <ac:chgData name="Xin Zhang (FA Talent)" userId="474f572f-8271-4f60-858e-cee871e0aec6" providerId="ADAL" clId="{82FA2526-2325-487C-9F25-B0C9B387758D}" dt="2021-09-29T11:04:12.447" v="14675"/>
          <ac:spMkLst>
            <pc:docMk/>
            <pc:sldMk cId="2623565829" sldId="292"/>
            <ac:spMk id="249" creationId="{F7EE3650-D2AF-4C2F-8512-9A60DCB936A1}"/>
          </ac:spMkLst>
        </pc:spChg>
        <pc:spChg chg="mod">
          <ac:chgData name="Xin Zhang (FA Talent)" userId="474f572f-8271-4f60-858e-cee871e0aec6" providerId="ADAL" clId="{82FA2526-2325-487C-9F25-B0C9B387758D}" dt="2021-09-29T11:04:12.479" v="14700"/>
          <ac:spMkLst>
            <pc:docMk/>
            <pc:sldMk cId="2623565829" sldId="292"/>
            <ac:spMk id="250" creationId="{72BA2FA5-BE64-411A-ABF8-51CD765464D9}"/>
          </ac:spMkLst>
        </pc:spChg>
        <pc:spChg chg="mod">
          <ac:chgData name="Xin Zhang (FA Talent)" userId="474f572f-8271-4f60-858e-cee871e0aec6" providerId="ADAL" clId="{82FA2526-2325-487C-9F25-B0C9B387758D}" dt="2021-09-29T11:04:12.511" v="14724"/>
          <ac:spMkLst>
            <pc:docMk/>
            <pc:sldMk cId="2623565829" sldId="292"/>
            <ac:spMk id="251" creationId="{030338E7-5FA1-4FF8-AF7A-85B2AB4DA934}"/>
          </ac:spMkLst>
        </pc:spChg>
        <pc:spChg chg="mod">
          <ac:chgData name="Xin Zhang (FA Talent)" userId="474f572f-8271-4f60-858e-cee871e0aec6" providerId="ADAL" clId="{82FA2526-2325-487C-9F25-B0C9B387758D}" dt="2021-09-29T11:04:12.539" v="14747"/>
          <ac:spMkLst>
            <pc:docMk/>
            <pc:sldMk cId="2623565829" sldId="292"/>
            <ac:spMk id="252" creationId="{0165F3F6-5395-476B-B43B-94D75B295157}"/>
          </ac:spMkLst>
        </pc:spChg>
        <pc:spChg chg="mod">
          <ac:chgData name="Xin Zhang (FA Talent)" userId="474f572f-8271-4f60-858e-cee871e0aec6" providerId="ADAL" clId="{82FA2526-2325-487C-9F25-B0C9B387758D}" dt="2021-09-29T11:04:12.567" v="14770"/>
          <ac:spMkLst>
            <pc:docMk/>
            <pc:sldMk cId="2623565829" sldId="292"/>
            <ac:spMk id="253" creationId="{302B64EB-27D5-4CD9-A4B1-D97798C1BBD0}"/>
          </ac:spMkLst>
        </pc:spChg>
        <pc:spChg chg="mod">
          <ac:chgData name="Xin Zhang (FA Talent)" userId="474f572f-8271-4f60-858e-cee871e0aec6" providerId="ADAL" clId="{82FA2526-2325-487C-9F25-B0C9B387758D}" dt="2021-09-29T11:04:12.588" v="14785"/>
          <ac:spMkLst>
            <pc:docMk/>
            <pc:sldMk cId="2623565829" sldId="292"/>
            <ac:spMk id="254" creationId="{A294EFF4-5ED1-4BEE-AF3A-4B846A51EF34}"/>
          </ac:spMkLst>
        </pc:spChg>
        <pc:spChg chg="mod">
          <ac:chgData name="Xin Zhang (FA Talent)" userId="474f572f-8271-4f60-858e-cee871e0aec6" providerId="ADAL" clId="{82FA2526-2325-487C-9F25-B0C9B387758D}" dt="2021-09-29T11:04:11.220" v="13767"/>
          <ac:spMkLst>
            <pc:docMk/>
            <pc:sldMk cId="2623565829" sldId="292"/>
            <ac:spMk id="255" creationId="{3217EFE7-DFE2-4EA7-9821-25AB1B1A6549}"/>
          </ac:spMkLst>
        </pc:spChg>
        <pc:spChg chg="mod">
          <ac:chgData name="Xin Zhang (FA Talent)" userId="474f572f-8271-4f60-858e-cee871e0aec6" providerId="ADAL" clId="{82FA2526-2325-487C-9F25-B0C9B387758D}" dt="2021-09-29T11:04:11.284" v="13815"/>
          <ac:spMkLst>
            <pc:docMk/>
            <pc:sldMk cId="2623565829" sldId="292"/>
            <ac:spMk id="256" creationId="{A142BEA7-B666-4718-AD29-E55439B8C235}"/>
          </ac:spMkLst>
        </pc:spChg>
        <pc:spChg chg="mod">
          <ac:chgData name="Xin Zhang (FA Talent)" userId="474f572f-8271-4f60-858e-cee871e0aec6" providerId="ADAL" clId="{82FA2526-2325-487C-9F25-B0C9B387758D}" dt="2021-09-29T11:04:11.321" v="13841"/>
          <ac:spMkLst>
            <pc:docMk/>
            <pc:sldMk cId="2623565829" sldId="292"/>
            <ac:spMk id="257" creationId="{6FAEF672-AA71-4679-B9CA-0778A33B8E50}"/>
          </ac:spMkLst>
        </pc:spChg>
        <pc:spChg chg="mod">
          <ac:chgData name="Xin Zhang (FA Talent)" userId="474f572f-8271-4f60-858e-cee871e0aec6" providerId="ADAL" clId="{82FA2526-2325-487C-9F25-B0C9B387758D}" dt="2021-09-29T11:04:11.362" v="13873"/>
          <ac:spMkLst>
            <pc:docMk/>
            <pc:sldMk cId="2623565829" sldId="292"/>
            <ac:spMk id="258" creationId="{7D702B7E-A56E-44BE-99DE-4B63226B0A0B}"/>
          </ac:spMkLst>
        </pc:spChg>
        <pc:spChg chg="mod">
          <ac:chgData name="Xin Zhang (FA Talent)" userId="474f572f-8271-4f60-858e-cee871e0aec6" providerId="ADAL" clId="{82FA2526-2325-487C-9F25-B0C9B387758D}" dt="2021-09-29T11:04:11.393" v="13896"/>
          <ac:spMkLst>
            <pc:docMk/>
            <pc:sldMk cId="2623565829" sldId="292"/>
            <ac:spMk id="259" creationId="{4EBB7F72-5FA8-4422-B543-BBF2913BA99A}"/>
          </ac:spMkLst>
        </pc:spChg>
        <pc:spChg chg="mod">
          <ac:chgData name="Xin Zhang (FA Talent)" userId="474f572f-8271-4f60-858e-cee871e0aec6" providerId="ADAL" clId="{82FA2526-2325-487C-9F25-B0C9B387758D}" dt="2021-09-29T11:04:11.421" v="13918"/>
          <ac:spMkLst>
            <pc:docMk/>
            <pc:sldMk cId="2623565829" sldId="292"/>
            <ac:spMk id="260" creationId="{FB276F85-A540-4103-8847-6733D32995FA}"/>
          </ac:spMkLst>
        </pc:spChg>
        <pc:spChg chg="mod">
          <ac:chgData name="Xin Zhang (FA Talent)" userId="474f572f-8271-4f60-858e-cee871e0aec6" providerId="ADAL" clId="{82FA2526-2325-487C-9F25-B0C9B387758D}" dt="2021-09-29T11:04:11.450" v="13941"/>
          <ac:spMkLst>
            <pc:docMk/>
            <pc:sldMk cId="2623565829" sldId="292"/>
            <ac:spMk id="261" creationId="{D05766A1-3FD1-4D20-926F-59539089C01B}"/>
          </ac:spMkLst>
        </pc:spChg>
        <pc:spChg chg="mod">
          <ac:chgData name="Xin Zhang (FA Talent)" userId="474f572f-8271-4f60-858e-cee871e0aec6" providerId="ADAL" clId="{82FA2526-2325-487C-9F25-B0C9B387758D}" dt="2021-09-29T11:04:11.482" v="13966"/>
          <ac:spMkLst>
            <pc:docMk/>
            <pc:sldMk cId="2623565829" sldId="292"/>
            <ac:spMk id="262" creationId="{85005A12-0369-4DFB-B87C-B77613CCDCFB}"/>
          </ac:spMkLst>
        </pc:spChg>
        <pc:spChg chg="mod">
          <ac:chgData name="Xin Zhang (FA Talent)" userId="474f572f-8271-4f60-858e-cee871e0aec6" providerId="ADAL" clId="{82FA2526-2325-487C-9F25-B0C9B387758D}" dt="2021-09-29T11:04:11.515" v="13990"/>
          <ac:spMkLst>
            <pc:docMk/>
            <pc:sldMk cId="2623565829" sldId="292"/>
            <ac:spMk id="263" creationId="{C509162F-F93F-453D-B2E8-347D6FB46DF4}"/>
          </ac:spMkLst>
        </pc:spChg>
        <pc:spChg chg="mod">
          <ac:chgData name="Xin Zhang (FA Talent)" userId="474f572f-8271-4f60-858e-cee871e0aec6" providerId="ADAL" clId="{82FA2526-2325-487C-9F25-B0C9B387758D}" dt="2021-09-29T11:04:11.544" v="14013"/>
          <ac:spMkLst>
            <pc:docMk/>
            <pc:sldMk cId="2623565829" sldId="292"/>
            <ac:spMk id="264" creationId="{1870701E-6C01-43E9-9DC5-3C258DE7EE5F}"/>
          </ac:spMkLst>
        </pc:spChg>
        <pc:spChg chg="mod">
          <ac:chgData name="Xin Zhang (FA Talent)" userId="474f572f-8271-4f60-858e-cee871e0aec6" providerId="ADAL" clId="{82FA2526-2325-487C-9F25-B0C9B387758D}" dt="2021-09-29T11:04:11.574" v="14037"/>
          <ac:spMkLst>
            <pc:docMk/>
            <pc:sldMk cId="2623565829" sldId="292"/>
            <ac:spMk id="265" creationId="{988CBDB6-5543-44EF-8191-75901C704515}"/>
          </ac:spMkLst>
        </pc:spChg>
        <pc:spChg chg="mod">
          <ac:chgData name="Xin Zhang (FA Talent)" userId="474f572f-8271-4f60-858e-cee871e0aec6" providerId="ADAL" clId="{82FA2526-2325-487C-9F25-B0C9B387758D}" dt="2021-09-29T11:04:11.607" v="14065"/>
          <ac:spMkLst>
            <pc:docMk/>
            <pc:sldMk cId="2623565829" sldId="292"/>
            <ac:spMk id="266" creationId="{FE3E3F6D-8DF2-4035-9AFC-D8017692AA85}"/>
          </ac:spMkLst>
        </pc:spChg>
        <pc:spChg chg="mod">
          <ac:chgData name="Xin Zhang (FA Talent)" userId="474f572f-8271-4f60-858e-cee871e0aec6" providerId="ADAL" clId="{82FA2526-2325-487C-9F25-B0C9B387758D}" dt="2021-09-29T11:04:11.637" v="14088"/>
          <ac:spMkLst>
            <pc:docMk/>
            <pc:sldMk cId="2623565829" sldId="292"/>
            <ac:spMk id="267" creationId="{389E51B4-4455-48E0-BBDF-3B300EB91B6B}"/>
          </ac:spMkLst>
        </pc:spChg>
        <pc:spChg chg="mod">
          <ac:chgData name="Xin Zhang (FA Talent)" userId="474f572f-8271-4f60-858e-cee871e0aec6" providerId="ADAL" clId="{82FA2526-2325-487C-9F25-B0C9B387758D}" dt="2021-09-29T11:04:11.667" v="14111"/>
          <ac:spMkLst>
            <pc:docMk/>
            <pc:sldMk cId="2623565829" sldId="292"/>
            <ac:spMk id="268" creationId="{64088BE3-5B02-431C-AB98-DA6C069B066A}"/>
          </ac:spMkLst>
        </pc:spChg>
        <pc:spChg chg="mod">
          <ac:chgData name="Xin Zhang (FA Talent)" userId="474f572f-8271-4f60-858e-cee871e0aec6" providerId="ADAL" clId="{82FA2526-2325-487C-9F25-B0C9B387758D}" dt="2021-09-29T11:04:11.697" v="14135"/>
          <ac:spMkLst>
            <pc:docMk/>
            <pc:sldMk cId="2623565829" sldId="292"/>
            <ac:spMk id="269" creationId="{0B447CEC-0455-4AF8-A75C-159C8CD91798}"/>
          </ac:spMkLst>
        </pc:spChg>
        <pc:spChg chg="mod">
          <ac:chgData name="Xin Zhang (FA Talent)" userId="474f572f-8271-4f60-858e-cee871e0aec6" providerId="ADAL" clId="{82FA2526-2325-487C-9F25-B0C9B387758D}" dt="2021-09-29T11:04:11.726" v="14158"/>
          <ac:spMkLst>
            <pc:docMk/>
            <pc:sldMk cId="2623565829" sldId="292"/>
            <ac:spMk id="270" creationId="{BCBE2F2D-55DC-46A3-9CEB-722CD04C5766}"/>
          </ac:spMkLst>
        </pc:spChg>
        <pc:spChg chg="mod">
          <ac:chgData name="Xin Zhang (FA Talent)" userId="474f572f-8271-4f60-858e-cee871e0aec6" providerId="ADAL" clId="{82FA2526-2325-487C-9F25-B0C9B387758D}" dt="2021-09-29T11:04:11.759" v="14183"/>
          <ac:spMkLst>
            <pc:docMk/>
            <pc:sldMk cId="2623565829" sldId="292"/>
            <ac:spMk id="271" creationId="{88640134-4CCB-4D65-BE42-6A8078828E48}"/>
          </ac:spMkLst>
        </pc:spChg>
        <pc:spChg chg="mod">
          <ac:chgData name="Xin Zhang (FA Talent)" userId="474f572f-8271-4f60-858e-cee871e0aec6" providerId="ADAL" clId="{82FA2526-2325-487C-9F25-B0C9B387758D}" dt="2021-09-29T11:04:11.791" v="14208"/>
          <ac:spMkLst>
            <pc:docMk/>
            <pc:sldMk cId="2623565829" sldId="292"/>
            <ac:spMk id="272" creationId="{525D6FBA-B30B-44CB-BCEE-395901AAC56A}"/>
          </ac:spMkLst>
        </pc:spChg>
        <pc:spChg chg="mod">
          <ac:chgData name="Xin Zhang (FA Talent)" userId="474f572f-8271-4f60-858e-cee871e0aec6" providerId="ADAL" clId="{82FA2526-2325-487C-9F25-B0C9B387758D}" dt="2021-09-29T11:04:11.823" v="14232"/>
          <ac:spMkLst>
            <pc:docMk/>
            <pc:sldMk cId="2623565829" sldId="292"/>
            <ac:spMk id="273" creationId="{DDFD4F4D-FFD2-4B9B-816A-E8E3FA0412EC}"/>
          </ac:spMkLst>
        </pc:spChg>
        <pc:spChg chg="mod">
          <ac:chgData name="Xin Zhang (FA Talent)" userId="474f572f-8271-4f60-858e-cee871e0aec6" providerId="ADAL" clId="{82FA2526-2325-487C-9F25-B0C9B387758D}" dt="2021-09-29T11:04:11.856" v="14257"/>
          <ac:spMkLst>
            <pc:docMk/>
            <pc:sldMk cId="2623565829" sldId="292"/>
            <ac:spMk id="274" creationId="{AECED63D-6505-415A-BCE2-E6CCEE0B3EB1}"/>
          </ac:spMkLst>
        </pc:spChg>
        <pc:spChg chg="mod">
          <ac:chgData name="Xin Zhang (FA Talent)" userId="474f572f-8271-4f60-858e-cee871e0aec6" providerId="ADAL" clId="{82FA2526-2325-487C-9F25-B0C9B387758D}" dt="2021-09-29T11:04:11.897" v="14283"/>
          <ac:spMkLst>
            <pc:docMk/>
            <pc:sldMk cId="2623565829" sldId="292"/>
            <ac:spMk id="275" creationId="{2A1B745C-AC90-4AC2-B083-986AFFCB92E9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76" creationId="{093EEE00-492A-4C2C-A1D0-657DD3EF851F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79" creationId="{BA38E407-2F60-4EFE-9ACF-F80858073E0E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81" creationId="{7AEFFF84-EAAC-41D2-8436-207163678179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82" creationId="{4D18CE6C-1748-49AB-A0DD-284B41363525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83" creationId="{B32180E7-C5BF-465C-9EC4-DC3B1C4F7AF1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284" creationId="{05B1A832-00C8-4001-A110-D6116BB13977}"/>
          </ac:spMkLst>
        </pc:spChg>
        <pc:spChg chg="mod topLvl">
          <ac:chgData name="Xin Zhang (FA Talent)" userId="474f572f-8271-4f60-858e-cee871e0aec6" providerId="ADAL" clId="{82FA2526-2325-487C-9F25-B0C9B387758D}" dt="2021-09-29T11:04:11.264" v="13796" actId="947"/>
          <ac:spMkLst>
            <pc:docMk/>
            <pc:sldMk cId="2623565829" sldId="292"/>
            <ac:spMk id="285" creationId="{7BDE66DB-4D77-4943-912E-794CAE537E70}"/>
          </ac:spMkLst>
        </pc:spChg>
        <pc:spChg chg="add del mod topLvl">
          <ac:chgData name="Xin Zhang (FA Talent)" userId="474f572f-8271-4f60-858e-cee871e0aec6" providerId="ADAL" clId="{82FA2526-2325-487C-9F25-B0C9B387758D}" dt="2021-09-29T11:04:11.266" v="13798" actId="947"/>
          <ac:spMkLst>
            <pc:docMk/>
            <pc:sldMk cId="2623565829" sldId="292"/>
            <ac:spMk id="286" creationId="{06D56C90-CBB2-4B89-9D20-1A762E611FC9}"/>
          </ac:spMkLst>
        </pc:spChg>
        <pc:spChg chg="mod">
          <ac:chgData name="Xin Zhang (FA Talent)" userId="474f572f-8271-4f60-858e-cee871e0aec6" providerId="ADAL" clId="{82FA2526-2325-487C-9F25-B0C9B387758D}" dt="2021-09-29T11:04:11.924" v="14302"/>
          <ac:spMkLst>
            <pc:docMk/>
            <pc:sldMk cId="2623565829" sldId="292"/>
            <ac:spMk id="291" creationId="{967DD864-0288-4D88-BE52-DCF24A860A13}"/>
          </ac:spMkLst>
        </pc:spChg>
        <pc:spChg chg="mod">
          <ac:chgData name="Xin Zhang (FA Talent)" userId="474f572f-8271-4f60-858e-cee871e0aec6" providerId="ADAL" clId="{82FA2526-2325-487C-9F25-B0C9B387758D}" dt="2021-09-29T11:04:11.962" v="14328"/>
          <ac:spMkLst>
            <pc:docMk/>
            <pc:sldMk cId="2623565829" sldId="292"/>
            <ac:spMk id="292" creationId="{55591AC6-2151-4D22-B6D2-6E34B6D76519}"/>
          </ac:spMkLst>
        </pc:spChg>
        <pc:spChg chg="mod">
          <ac:chgData name="Xin Zhang (FA Talent)" userId="474f572f-8271-4f60-858e-cee871e0aec6" providerId="ADAL" clId="{82FA2526-2325-487C-9F25-B0C9B387758D}" dt="2021-09-29T11:04:11.997" v="14352"/>
          <ac:spMkLst>
            <pc:docMk/>
            <pc:sldMk cId="2623565829" sldId="292"/>
            <ac:spMk id="293" creationId="{887C1A03-F742-4640-811E-686BF3A94B87}"/>
          </ac:spMkLst>
        </pc:spChg>
        <pc:spChg chg="mod">
          <ac:chgData name="Xin Zhang (FA Talent)" userId="474f572f-8271-4f60-858e-cee871e0aec6" providerId="ADAL" clId="{82FA2526-2325-487C-9F25-B0C9B387758D}" dt="2021-09-29T11:04:12.030" v="14376"/>
          <ac:spMkLst>
            <pc:docMk/>
            <pc:sldMk cId="2623565829" sldId="292"/>
            <ac:spMk id="294" creationId="{B1321436-D76C-4705-BD60-1E57C07D2B74}"/>
          </ac:spMkLst>
        </pc:spChg>
        <pc:spChg chg="mod">
          <ac:chgData name="Xin Zhang (FA Talent)" userId="474f572f-8271-4f60-858e-cee871e0aec6" providerId="ADAL" clId="{82FA2526-2325-487C-9F25-B0C9B387758D}" dt="2021-09-29T11:04:12.063" v="14398"/>
          <ac:spMkLst>
            <pc:docMk/>
            <pc:sldMk cId="2623565829" sldId="292"/>
            <ac:spMk id="295" creationId="{614F210A-FC6F-4D60-9518-D8D9D47B609C}"/>
          </ac:spMkLst>
        </pc:spChg>
        <pc:spChg chg="mod">
          <ac:chgData name="Xin Zhang (FA Talent)" userId="474f572f-8271-4f60-858e-cee871e0aec6" providerId="ADAL" clId="{82FA2526-2325-487C-9F25-B0C9B387758D}" dt="2021-09-29T11:04:12.097" v="14423"/>
          <ac:spMkLst>
            <pc:docMk/>
            <pc:sldMk cId="2623565829" sldId="292"/>
            <ac:spMk id="296" creationId="{27EDEA9D-837B-47AB-8375-0BCDFB47C594}"/>
          </ac:spMkLst>
        </pc:spChg>
        <pc:spChg chg="mod">
          <ac:chgData name="Xin Zhang (FA Talent)" userId="474f572f-8271-4f60-858e-cee871e0aec6" providerId="ADAL" clId="{82FA2526-2325-487C-9F25-B0C9B387758D}" dt="2021-09-29T11:04:12.134" v="14447"/>
          <ac:spMkLst>
            <pc:docMk/>
            <pc:sldMk cId="2623565829" sldId="292"/>
            <ac:spMk id="297" creationId="{8170B181-1FDB-449D-A91B-98C9D893D732}"/>
          </ac:spMkLst>
        </pc:spChg>
        <pc:spChg chg="mod">
          <ac:chgData name="Xin Zhang (FA Talent)" userId="474f572f-8271-4f60-858e-cee871e0aec6" providerId="ADAL" clId="{82FA2526-2325-487C-9F25-B0C9B387758D}" dt="2021-09-29T11:04:12.171" v="14472"/>
          <ac:spMkLst>
            <pc:docMk/>
            <pc:sldMk cId="2623565829" sldId="292"/>
            <ac:spMk id="298" creationId="{3CB6D07A-D4A5-4F62-9865-4395D4A8E08C}"/>
          </ac:spMkLst>
        </pc:spChg>
        <pc:spChg chg="mod">
          <ac:chgData name="Xin Zhang (FA Talent)" userId="474f572f-8271-4f60-858e-cee871e0aec6" providerId="ADAL" clId="{82FA2526-2325-487C-9F25-B0C9B387758D}" dt="2021-09-29T11:04:12.205" v="14496"/>
          <ac:spMkLst>
            <pc:docMk/>
            <pc:sldMk cId="2623565829" sldId="292"/>
            <ac:spMk id="299" creationId="{1E75DB61-EB8B-4150-BD8A-B55741D9F642}"/>
          </ac:spMkLst>
        </pc:spChg>
        <pc:spChg chg="mod">
          <ac:chgData name="Xin Zhang (FA Talent)" userId="474f572f-8271-4f60-858e-cee871e0aec6" providerId="ADAL" clId="{82FA2526-2325-487C-9F25-B0C9B387758D}" dt="2021-09-29T11:04:12.241" v="14522"/>
          <ac:spMkLst>
            <pc:docMk/>
            <pc:sldMk cId="2623565829" sldId="292"/>
            <ac:spMk id="300" creationId="{232A5E31-E34C-4A9E-A6B5-A864B58F8F91}"/>
          </ac:spMkLst>
        </pc:spChg>
        <pc:spChg chg="mod">
          <ac:chgData name="Xin Zhang (FA Talent)" userId="474f572f-8271-4f60-858e-cee871e0aec6" providerId="ADAL" clId="{82FA2526-2325-487C-9F25-B0C9B387758D}" dt="2021-09-29T11:04:12.276" v="14546"/>
          <ac:spMkLst>
            <pc:docMk/>
            <pc:sldMk cId="2623565829" sldId="292"/>
            <ac:spMk id="301" creationId="{839881FA-3B38-440F-9FCD-6C46E7823D22}"/>
          </ac:spMkLst>
        </pc:spChg>
        <pc:spChg chg="mod">
          <ac:chgData name="Xin Zhang (FA Talent)" userId="474f572f-8271-4f60-858e-cee871e0aec6" providerId="ADAL" clId="{82FA2526-2325-487C-9F25-B0C9B387758D}" dt="2021-09-29T11:04:12.310" v="14570"/>
          <ac:spMkLst>
            <pc:docMk/>
            <pc:sldMk cId="2623565829" sldId="292"/>
            <ac:spMk id="302" creationId="{83D44184-2685-45E4-98F8-00899A7D2070}"/>
          </ac:spMkLst>
        </pc:spChg>
        <pc:spChg chg="mod">
          <ac:chgData name="Xin Zhang (FA Talent)" userId="474f572f-8271-4f60-858e-cee871e0aec6" providerId="ADAL" clId="{82FA2526-2325-487C-9F25-B0C9B387758D}" dt="2021-09-29T11:04:12.343" v="14595"/>
          <ac:spMkLst>
            <pc:docMk/>
            <pc:sldMk cId="2623565829" sldId="292"/>
            <ac:spMk id="303" creationId="{B319DE6E-9973-4FF7-9694-1E2D88A8225A}"/>
          </ac:spMkLst>
        </pc:spChg>
        <pc:spChg chg="mod">
          <ac:chgData name="Xin Zhang (FA Talent)" userId="474f572f-8271-4f60-858e-cee871e0aec6" providerId="ADAL" clId="{82FA2526-2325-487C-9F25-B0C9B387758D}" dt="2021-09-29T11:04:12.374" v="14620"/>
          <ac:spMkLst>
            <pc:docMk/>
            <pc:sldMk cId="2623565829" sldId="292"/>
            <ac:spMk id="304" creationId="{B582F6BF-DCC5-409E-AD8C-522233DFE0F6}"/>
          </ac:spMkLst>
        </pc:spChg>
        <pc:spChg chg="mod">
          <ac:chgData name="Xin Zhang (FA Talent)" userId="474f572f-8271-4f60-858e-cee871e0aec6" providerId="ADAL" clId="{82FA2526-2325-487C-9F25-B0C9B387758D}" dt="2021-09-29T11:04:12.406" v="14645"/>
          <ac:spMkLst>
            <pc:docMk/>
            <pc:sldMk cId="2623565829" sldId="292"/>
            <ac:spMk id="305" creationId="{843F00D9-5980-4D6A-A35B-EC023108977E}"/>
          </ac:spMkLst>
        </pc:spChg>
        <pc:spChg chg="mod">
          <ac:chgData name="Xin Zhang (FA Talent)" userId="474f572f-8271-4f60-858e-cee871e0aec6" providerId="ADAL" clId="{82FA2526-2325-487C-9F25-B0C9B387758D}" dt="2021-09-29T11:04:12.442" v="14672"/>
          <ac:spMkLst>
            <pc:docMk/>
            <pc:sldMk cId="2623565829" sldId="292"/>
            <ac:spMk id="306" creationId="{E2AC8EB7-AB77-447D-9BF5-012DD430F8F6}"/>
          </ac:spMkLst>
        </pc:spChg>
        <pc:spChg chg="mod">
          <ac:chgData name="Xin Zhang (FA Talent)" userId="474f572f-8271-4f60-858e-cee871e0aec6" providerId="ADAL" clId="{82FA2526-2325-487C-9F25-B0C9B387758D}" dt="2021-09-29T11:04:12.473" v="14696"/>
          <ac:spMkLst>
            <pc:docMk/>
            <pc:sldMk cId="2623565829" sldId="292"/>
            <ac:spMk id="307" creationId="{7FC399F9-BA04-41C3-9A31-7DA874CF21CC}"/>
          </ac:spMkLst>
        </pc:spChg>
        <pc:spChg chg="mod">
          <ac:chgData name="Xin Zhang (FA Talent)" userId="474f572f-8271-4f60-858e-cee871e0aec6" providerId="ADAL" clId="{82FA2526-2325-487C-9F25-B0C9B387758D}" dt="2021-09-29T11:04:12.504" v="14720"/>
          <ac:spMkLst>
            <pc:docMk/>
            <pc:sldMk cId="2623565829" sldId="292"/>
            <ac:spMk id="308" creationId="{0051DF78-5093-473F-BBCA-E5DC3FA7014C}"/>
          </ac:spMkLst>
        </pc:spChg>
        <pc:spChg chg="mod">
          <ac:chgData name="Xin Zhang (FA Talent)" userId="474f572f-8271-4f60-858e-cee871e0aec6" providerId="ADAL" clId="{82FA2526-2325-487C-9F25-B0C9B387758D}" dt="2021-09-29T11:04:12.538" v="14746"/>
          <ac:spMkLst>
            <pc:docMk/>
            <pc:sldMk cId="2623565829" sldId="292"/>
            <ac:spMk id="309" creationId="{FEE37652-757D-47FD-B054-739998780A65}"/>
          </ac:spMkLst>
        </pc:spChg>
        <pc:spChg chg="mod">
          <ac:chgData name="Xin Zhang (FA Talent)" userId="474f572f-8271-4f60-858e-cee871e0aec6" providerId="ADAL" clId="{82FA2526-2325-487C-9F25-B0C9B387758D}" dt="2021-09-29T11:04:12.568" v="14771"/>
          <ac:spMkLst>
            <pc:docMk/>
            <pc:sldMk cId="2623565829" sldId="292"/>
            <ac:spMk id="310" creationId="{8147B5B4-252A-40EB-A2C3-DF4F51D86F40}"/>
          </ac:spMkLst>
        </pc:spChg>
        <pc:spChg chg="mod">
          <ac:chgData name="Xin Zhang (FA Talent)" userId="474f572f-8271-4f60-858e-cee871e0aec6" providerId="ADAL" clId="{82FA2526-2325-487C-9F25-B0C9B387758D}" dt="2021-09-29T11:04:12.591" v="14788"/>
          <ac:spMkLst>
            <pc:docMk/>
            <pc:sldMk cId="2623565829" sldId="292"/>
            <ac:spMk id="311" creationId="{1046ECDF-970A-4607-877B-ADA91B34CDD8}"/>
          </ac:spMkLst>
        </pc:spChg>
        <pc:spChg chg="mod">
          <ac:chgData name="Xin Zhang (FA Talent)" userId="474f572f-8271-4f60-858e-cee871e0aec6" providerId="ADAL" clId="{82FA2526-2325-487C-9F25-B0C9B387758D}" dt="2021-09-29T11:04:11.242" v="13783"/>
          <ac:spMkLst>
            <pc:docMk/>
            <pc:sldMk cId="2623565829" sldId="292"/>
            <ac:spMk id="312" creationId="{16839477-4953-40BA-B322-5F076FC820AD}"/>
          </ac:spMkLst>
        </pc:spChg>
        <pc:spChg chg="mod">
          <ac:chgData name="Xin Zhang (FA Talent)" userId="474f572f-8271-4f60-858e-cee871e0aec6" providerId="ADAL" clId="{82FA2526-2325-487C-9F25-B0C9B387758D}" dt="2021-09-29T11:04:11.293" v="13821"/>
          <ac:spMkLst>
            <pc:docMk/>
            <pc:sldMk cId="2623565829" sldId="292"/>
            <ac:spMk id="313" creationId="{C73DF537-43FE-4394-AD67-B93E46C71355}"/>
          </ac:spMkLst>
        </pc:spChg>
        <pc:spChg chg="mod">
          <ac:chgData name="Xin Zhang (FA Talent)" userId="474f572f-8271-4f60-858e-cee871e0aec6" providerId="ADAL" clId="{82FA2526-2325-487C-9F25-B0C9B387758D}" dt="2021-09-29T11:04:11.333" v="13848"/>
          <ac:spMkLst>
            <pc:docMk/>
            <pc:sldMk cId="2623565829" sldId="292"/>
            <ac:spMk id="314" creationId="{33CA03F0-7054-40C3-9C22-7445AE01CC9E}"/>
          </ac:spMkLst>
        </pc:spChg>
        <pc:spChg chg="mod">
          <ac:chgData name="Xin Zhang (FA Talent)" userId="474f572f-8271-4f60-858e-cee871e0aec6" providerId="ADAL" clId="{82FA2526-2325-487C-9F25-B0C9B387758D}" dt="2021-09-29T11:04:11.367" v="13875"/>
          <ac:spMkLst>
            <pc:docMk/>
            <pc:sldMk cId="2623565829" sldId="292"/>
            <ac:spMk id="315" creationId="{501DC090-BFD9-4E71-9542-49E68EAFF00A}"/>
          </ac:spMkLst>
        </pc:spChg>
        <pc:spChg chg="mod">
          <ac:chgData name="Xin Zhang (FA Talent)" userId="474f572f-8271-4f60-858e-cee871e0aec6" providerId="ADAL" clId="{82FA2526-2325-487C-9F25-B0C9B387758D}" dt="2021-09-29T11:04:11.397" v="13899"/>
          <ac:spMkLst>
            <pc:docMk/>
            <pc:sldMk cId="2623565829" sldId="292"/>
            <ac:spMk id="316" creationId="{884F0EFC-613E-49CD-8CD7-BCB88020EA60}"/>
          </ac:spMkLst>
        </pc:spChg>
        <pc:spChg chg="mod">
          <ac:chgData name="Xin Zhang (FA Talent)" userId="474f572f-8271-4f60-858e-cee871e0aec6" providerId="ADAL" clId="{82FA2526-2325-487C-9F25-B0C9B387758D}" dt="2021-09-29T11:04:11.429" v="13924"/>
          <ac:spMkLst>
            <pc:docMk/>
            <pc:sldMk cId="2623565829" sldId="292"/>
            <ac:spMk id="317" creationId="{24E52486-935E-42CA-971F-36D59A286105}"/>
          </ac:spMkLst>
        </pc:spChg>
        <pc:spChg chg="mod">
          <ac:chgData name="Xin Zhang (FA Talent)" userId="474f572f-8271-4f60-858e-cee871e0aec6" providerId="ADAL" clId="{82FA2526-2325-487C-9F25-B0C9B387758D}" dt="2021-09-29T11:04:11.458" v="13947"/>
          <ac:spMkLst>
            <pc:docMk/>
            <pc:sldMk cId="2623565829" sldId="292"/>
            <ac:spMk id="318" creationId="{DD3420D7-A70A-4B77-83B8-9C78DD72AB3D}"/>
          </ac:spMkLst>
        </pc:spChg>
        <pc:spChg chg="mod">
          <ac:chgData name="Xin Zhang (FA Talent)" userId="474f572f-8271-4f60-858e-cee871e0aec6" providerId="ADAL" clId="{82FA2526-2325-487C-9F25-B0C9B387758D}" dt="2021-09-29T11:04:11.490" v="13971"/>
          <ac:spMkLst>
            <pc:docMk/>
            <pc:sldMk cId="2623565829" sldId="292"/>
            <ac:spMk id="319" creationId="{D82E672E-1C07-48BD-BB22-AA57E22E6529}"/>
          </ac:spMkLst>
        </pc:spChg>
        <pc:spChg chg="mod">
          <ac:chgData name="Xin Zhang (FA Talent)" userId="474f572f-8271-4f60-858e-cee871e0aec6" providerId="ADAL" clId="{82FA2526-2325-487C-9F25-B0C9B387758D}" dt="2021-09-29T11:04:11.521" v="13995"/>
          <ac:spMkLst>
            <pc:docMk/>
            <pc:sldMk cId="2623565829" sldId="292"/>
            <ac:spMk id="320" creationId="{9B0F188D-C0E1-4F7B-BC92-22138A42129E}"/>
          </ac:spMkLst>
        </pc:spChg>
        <pc:spChg chg="mod">
          <ac:chgData name="Xin Zhang (FA Talent)" userId="474f572f-8271-4f60-858e-cee871e0aec6" providerId="ADAL" clId="{82FA2526-2325-487C-9F25-B0C9B387758D}" dt="2021-09-29T11:04:11.550" v="14018"/>
          <ac:spMkLst>
            <pc:docMk/>
            <pc:sldMk cId="2623565829" sldId="292"/>
            <ac:spMk id="321" creationId="{5474705A-D012-46D8-AAAC-DEF6DCC97FE6}"/>
          </ac:spMkLst>
        </pc:spChg>
        <pc:spChg chg="mod">
          <ac:chgData name="Xin Zhang (FA Talent)" userId="474f572f-8271-4f60-858e-cee871e0aec6" providerId="ADAL" clId="{82FA2526-2325-487C-9F25-B0C9B387758D}" dt="2021-09-29T11:04:11.579" v="14042"/>
          <ac:spMkLst>
            <pc:docMk/>
            <pc:sldMk cId="2623565829" sldId="292"/>
            <ac:spMk id="322" creationId="{7A120C1B-1664-4B11-B57F-88F351D136B0}"/>
          </ac:spMkLst>
        </pc:spChg>
        <pc:spChg chg="mod">
          <ac:chgData name="Xin Zhang (FA Talent)" userId="474f572f-8271-4f60-858e-cee871e0aec6" providerId="ADAL" clId="{82FA2526-2325-487C-9F25-B0C9B387758D}" dt="2021-09-29T11:04:11.606" v="14063"/>
          <ac:spMkLst>
            <pc:docMk/>
            <pc:sldMk cId="2623565829" sldId="292"/>
            <ac:spMk id="323" creationId="{75310251-FC75-4A25-BA4A-519148CC9D5C}"/>
          </ac:spMkLst>
        </pc:spChg>
        <pc:spChg chg="mod">
          <ac:chgData name="Xin Zhang (FA Talent)" userId="474f572f-8271-4f60-858e-cee871e0aec6" providerId="ADAL" clId="{82FA2526-2325-487C-9F25-B0C9B387758D}" dt="2021-09-29T11:04:11.638" v="14089"/>
          <ac:spMkLst>
            <pc:docMk/>
            <pc:sldMk cId="2623565829" sldId="292"/>
            <ac:spMk id="324" creationId="{A2415C04-170E-4458-B0FD-89A19633110F}"/>
          </ac:spMkLst>
        </pc:spChg>
        <pc:spChg chg="mod">
          <ac:chgData name="Xin Zhang (FA Talent)" userId="474f572f-8271-4f60-858e-cee871e0aec6" providerId="ADAL" clId="{82FA2526-2325-487C-9F25-B0C9B387758D}" dt="2021-09-29T11:04:11.672" v="14114"/>
          <ac:spMkLst>
            <pc:docMk/>
            <pc:sldMk cId="2623565829" sldId="292"/>
            <ac:spMk id="325" creationId="{B4518F3F-7FCA-43EA-98A0-32E31C340257}"/>
          </ac:spMkLst>
        </pc:spChg>
        <pc:spChg chg="mod">
          <ac:chgData name="Xin Zhang (FA Talent)" userId="474f572f-8271-4f60-858e-cee871e0aec6" providerId="ADAL" clId="{82FA2526-2325-487C-9F25-B0C9B387758D}" dt="2021-09-29T11:04:11.704" v="14139"/>
          <ac:spMkLst>
            <pc:docMk/>
            <pc:sldMk cId="2623565829" sldId="292"/>
            <ac:spMk id="326" creationId="{91726DE0-B34B-407D-944F-6A01514B3E1C}"/>
          </ac:spMkLst>
        </pc:spChg>
        <pc:spChg chg="mod">
          <ac:chgData name="Xin Zhang (FA Talent)" userId="474f572f-8271-4f60-858e-cee871e0aec6" providerId="ADAL" clId="{82FA2526-2325-487C-9F25-B0C9B387758D}" dt="2021-09-29T11:04:11.735" v="14164"/>
          <ac:spMkLst>
            <pc:docMk/>
            <pc:sldMk cId="2623565829" sldId="292"/>
            <ac:spMk id="327" creationId="{75C978DD-3C6B-40DD-B02D-76F4D0D4D871}"/>
          </ac:spMkLst>
        </pc:spChg>
        <pc:spChg chg="mod">
          <ac:chgData name="Xin Zhang (FA Talent)" userId="474f572f-8271-4f60-858e-cee871e0aec6" providerId="ADAL" clId="{82FA2526-2325-487C-9F25-B0C9B387758D}" dt="2021-09-29T11:04:11.764" v="14187"/>
          <ac:spMkLst>
            <pc:docMk/>
            <pc:sldMk cId="2623565829" sldId="292"/>
            <ac:spMk id="328" creationId="{96C799D1-7FDD-4EE1-9B6B-65DF3624F766}"/>
          </ac:spMkLst>
        </pc:spChg>
        <pc:spChg chg="mod">
          <ac:chgData name="Xin Zhang (FA Talent)" userId="474f572f-8271-4f60-858e-cee871e0aec6" providerId="ADAL" clId="{82FA2526-2325-487C-9F25-B0C9B387758D}" dt="2021-09-29T11:04:11.795" v="14210"/>
          <ac:spMkLst>
            <pc:docMk/>
            <pc:sldMk cId="2623565829" sldId="292"/>
            <ac:spMk id="329" creationId="{55BD2100-65DC-4649-BD6B-4621064D6046}"/>
          </ac:spMkLst>
        </pc:spChg>
        <pc:spChg chg="mod">
          <ac:chgData name="Xin Zhang (FA Talent)" userId="474f572f-8271-4f60-858e-cee871e0aec6" providerId="ADAL" clId="{82FA2526-2325-487C-9F25-B0C9B387758D}" dt="2021-09-29T11:04:11.824" v="14233"/>
          <ac:spMkLst>
            <pc:docMk/>
            <pc:sldMk cId="2623565829" sldId="292"/>
            <ac:spMk id="330" creationId="{CF71301C-EC28-45E5-A9FC-794E6F97BA56}"/>
          </ac:spMkLst>
        </pc:spChg>
        <pc:spChg chg="mod">
          <ac:chgData name="Xin Zhang (FA Talent)" userId="474f572f-8271-4f60-858e-cee871e0aec6" providerId="ADAL" clId="{82FA2526-2325-487C-9F25-B0C9B387758D}" dt="2021-09-29T11:04:11.854" v="14256"/>
          <ac:spMkLst>
            <pc:docMk/>
            <pc:sldMk cId="2623565829" sldId="292"/>
            <ac:spMk id="331" creationId="{3BDC6133-C4FD-4BEE-AE9E-17FF4BC1DDDD}"/>
          </ac:spMkLst>
        </pc:spChg>
        <pc:spChg chg="mod">
          <ac:chgData name="Xin Zhang (FA Talent)" userId="474f572f-8271-4f60-858e-cee871e0aec6" providerId="ADAL" clId="{82FA2526-2325-487C-9F25-B0C9B387758D}" dt="2021-09-29T11:04:11.888" v="14280"/>
          <ac:spMkLst>
            <pc:docMk/>
            <pc:sldMk cId="2623565829" sldId="292"/>
            <ac:spMk id="332" creationId="{71FC50C8-035F-42D3-BB0C-B9DDE2EC5916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33" creationId="{EA542C2A-3DD5-4A79-9CCF-404F2DD1B183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36" creationId="{CC4BE4F1-C3A8-4F7A-83C2-E262C984DB87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38" creationId="{3A162B25-B725-4ECA-AA7F-7BF3DF384979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39" creationId="{606F0685-F619-48C7-96FC-A3854CDFF676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40" creationId="{30FFA416-8EC6-46DD-A099-8C492C063772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41" creationId="{A593A986-C862-40E0-895E-B3F0012FA594}"/>
          </ac:spMkLst>
        </pc:spChg>
        <pc:spChg chg="mod topLvl">
          <ac:chgData name="Xin Zhang (FA Talent)" userId="474f572f-8271-4f60-858e-cee871e0aec6" providerId="ADAL" clId="{82FA2526-2325-487C-9F25-B0C9B387758D}" dt="2021-09-29T11:04:11.263" v="13795" actId="947"/>
          <ac:spMkLst>
            <pc:docMk/>
            <pc:sldMk cId="2623565829" sldId="292"/>
            <ac:spMk id="342" creationId="{36052842-FA56-4E03-9994-D23D312253F8}"/>
          </ac:spMkLst>
        </pc:spChg>
        <pc:spChg chg="add del mod topLvl">
          <ac:chgData name="Xin Zhang (FA Talent)" userId="474f572f-8271-4f60-858e-cee871e0aec6" providerId="ADAL" clId="{82FA2526-2325-487C-9F25-B0C9B387758D}" dt="2021-09-29T11:04:11.236" v="13780" actId="947"/>
          <ac:spMkLst>
            <pc:docMk/>
            <pc:sldMk cId="2623565829" sldId="292"/>
            <ac:spMk id="343" creationId="{1E86E63E-290B-46E7-91E8-002C016F63DA}"/>
          </ac:spMkLst>
        </pc:spChg>
        <pc:spChg chg="mod">
          <ac:chgData name="Xin Zhang (FA Talent)" userId="474f572f-8271-4f60-858e-cee871e0aec6" providerId="ADAL" clId="{82FA2526-2325-487C-9F25-B0C9B387758D}" dt="2021-09-29T11:04:11.907" v="14289"/>
          <ac:spMkLst>
            <pc:docMk/>
            <pc:sldMk cId="2623565829" sldId="292"/>
            <ac:spMk id="348" creationId="{006782C3-E8D4-4835-B4ED-FF4B547BB071}"/>
          </ac:spMkLst>
        </pc:spChg>
        <pc:spChg chg="mod">
          <ac:chgData name="Xin Zhang (FA Talent)" userId="474f572f-8271-4f60-858e-cee871e0aec6" providerId="ADAL" clId="{82FA2526-2325-487C-9F25-B0C9B387758D}" dt="2021-09-29T11:04:11.941" v="14312"/>
          <ac:spMkLst>
            <pc:docMk/>
            <pc:sldMk cId="2623565829" sldId="292"/>
            <ac:spMk id="349" creationId="{1F61E57C-FC4B-4BE5-8C12-2FC449DB2BF0}"/>
          </ac:spMkLst>
        </pc:spChg>
        <pc:spChg chg="mod">
          <ac:chgData name="Xin Zhang (FA Talent)" userId="474f572f-8271-4f60-858e-cee871e0aec6" providerId="ADAL" clId="{82FA2526-2325-487C-9F25-B0C9B387758D}" dt="2021-09-29T11:04:11.974" v="14335"/>
          <ac:spMkLst>
            <pc:docMk/>
            <pc:sldMk cId="2623565829" sldId="292"/>
            <ac:spMk id="350" creationId="{157EAF3E-3827-4C7C-B620-15D8926012D8}"/>
          </ac:spMkLst>
        </pc:spChg>
        <pc:spChg chg="mod">
          <ac:chgData name="Xin Zhang (FA Talent)" userId="474f572f-8271-4f60-858e-cee871e0aec6" providerId="ADAL" clId="{82FA2526-2325-487C-9F25-B0C9B387758D}" dt="2021-09-29T11:04:12.008" v="14359"/>
          <ac:spMkLst>
            <pc:docMk/>
            <pc:sldMk cId="2623565829" sldId="292"/>
            <ac:spMk id="351" creationId="{049D42CF-30F8-47D9-A914-B9104AC3252A}"/>
          </ac:spMkLst>
        </pc:spChg>
        <pc:spChg chg="mod">
          <ac:chgData name="Xin Zhang (FA Talent)" userId="474f572f-8271-4f60-858e-cee871e0aec6" providerId="ADAL" clId="{82FA2526-2325-487C-9F25-B0C9B387758D}" dt="2021-09-29T11:04:12.044" v="14384"/>
          <ac:spMkLst>
            <pc:docMk/>
            <pc:sldMk cId="2623565829" sldId="292"/>
            <ac:spMk id="352" creationId="{80C24767-80FA-4124-86E7-55FBE10E1990}"/>
          </ac:spMkLst>
        </pc:spChg>
        <pc:spChg chg="mod">
          <ac:chgData name="Xin Zhang (FA Talent)" userId="474f572f-8271-4f60-858e-cee871e0aec6" providerId="ADAL" clId="{82FA2526-2325-487C-9F25-B0C9B387758D}" dt="2021-09-29T11:04:12.081" v="14409"/>
          <ac:spMkLst>
            <pc:docMk/>
            <pc:sldMk cId="2623565829" sldId="292"/>
            <ac:spMk id="353" creationId="{EF408332-D332-4C2A-8478-47756C7B1147}"/>
          </ac:spMkLst>
        </pc:spChg>
        <pc:spChg chg="mod">
          <ac:chgData name="Xin Zhang (FA Talent)" userId="474f572f-8271-4f60-858e-cee871e0aec6" providerId="ADAL" clId="{82FA2526-2325-487C-9F25-B0C9B387758D}" dt="2021-09-29T11:04:12.113" v="14432"/>
          <ac:spMkLst>
            <pc:docMk/>
            <pc:sldMk cId="2623565829" sldId="292"/>
            <ac:spMk id="354" creationId="{56F47D5A-7D24-4091-AD0F-008298359181}"/>
          </ac:spMkLst>
        </pc:spChg>
        <pc:spChg chg="mod">
          <ac:chgData name="Xin Zhang (FA Talent)" userId="474f572f-8271-4f60-858e-cee871e0aec6" providerId="ADAL" clId="{82FA2526-2325-487C-9F25-B0C9B387758D}" dt="2021-09-29T11:04:12.148" v="14457"/>
          <ac:spMkLst>
            <pc:docMk/>
            <pc:sldMk cId="2623565829" sldId="292"/>
            <ac:spMk id="355" creationId="{F17F12A5-155D-4E31-B298-D1042A53B87C}"/>
          </ac:spMkLst>
        </pc:spChg>
        <pc:spChg chg="mod">
          <ac:chgData name="Xin Zhang (FA Talent)" userId="474f572f-8271-4f60-858e-cee871e0aec6" providerId="ADAL" clId="{82FA2526-2325-487C-9F25-B0C9B387758D}" dt="2021-09-29T11:04:12.185" v="14482"/>
          <ac:spMkLst>
            <pc:docMk/>
            <pc:sldMk cId="2623565829" sldId="292"/>
            <ac:spMk id="356" creationId="{86CA8534-6ADB-45F6-B6C1-865960A05322}"/>
          </ac:spMkLst>
        </pc:spChg>
        <pc:spChg chg="mod">
          <ac:chgData name="Xin Zhang (FA Talent)" userId="474f572f-8271-4f60-858e-cee871e0aec6" providerId="ADAL" clId="{82FA2526-2325-487C-9F25-B0C9B387758D}" dt="2021-09-29T11:04:12.218" v="14505"/>
          <ac:spMkLst>
            <pc:docMk/>
            <pc:sldMk cId="2623565829" sldId="292"/>
            <ac:spMk id="357" creationId="{28D47277-D065-4089-957E-6BCF4754DB4A}"/>
          </ac:spMkLst>
        </pc:spChg>
        <pc:spChg chg="mod">
          <ac:chgData name="Xin Zhang (FA Talent)" userId="474f572f-8271-4f60-858e-cee871e0aec6" providerId="ADAL" clId="{82FA2526-2325-487C-9F25-B0C9B387758D}" dt="2021-09-29T11:04:12.251" v="14529"/>
          <ac:spMkLst>
            <pc:docMk/>
            <pc:sldMk cId="2623565829" sldId="292"/>
            <ac:spMk id="358" creationId="{B3FAA819-FD01-4B9E-A5B7-3E2DE90ADEB5}"/>
          </ac:spMkLst>
        </pc:spChg>
        <pc:spChg chg="mod">
          <ac:chgData name="Xin Zhang (FA Talent)" userId="474f572f-8271-4f60-858e-cee871e0aec6" providerId="ADAL" clId="{82FA2526-2325-487C-9F25-B0C9B387758D}" dt="2021-09-29T11:04:12.283" v="14552"/>
          <ac:spMkLst>
            <pc:docMk/>
            <pc:sldMk cId="2623565829" sldId="292"/>
            <ac:spMk id="359" creationId="{0061F072-21F9-4C3B-8EEA-03C666223C70}"/>
          </ac:spMkLst>
        </pc:spChg>
        <pc:spChg chg="mod">
          <ac:chgData name="Xin Zhang (FA Talent)" userId="474f572f-8271-4f60-858e-cee871e0aec6" providerId="ADAL" clId="{82FA2526-2325-487C-9F25-B0C9B387758D}" dt="2021-09-29T11:04:12.316" v="14575"/>
          <ac:spMkLst>
            <pc:docMk/>
            <pc:sldMk cId="2623565829" sldId="292"/>
            <ac:spMk id="360" creationId="{C62B1AA9-8A6B-4853-A609-980C4D5DB3A0}"/>
          </ac:spMkLst>
        </pc:spChg>
        <pc:spChg chg="mod">
          <ac:chgData name="Xin Zhang (FA Talent)" userId="474f572f-8271-4f60-858e-cee871e0aec6" providerId="ADAL" clId="{82FA2526-2325-487C-9F25-B0C9B387758D}" dt="2021-09-29T11:04:12.348" v="14600"/>
          <ac:spMkLst>
            <pc:docMk/>
            <pc:sldMk cId="2623565829" sldId="292"/>
            <ac:spMk id="361" creationId="{76FFC7BF-8509-4E7F-8FAB-DD65D5A10F6A}"/>
          </ac:spMkLst>
        </pc:spChg>
        <pc:spChg chg="mod">
          <ac:chgData name="Xin Zhang (FA Talent)" userId="474f572f-8271-4f60-858e-cee871e0aec6" providerId="ADAL" clId="{82FA2526-2325-487C-9F25-B0C9B387758D}" dt="2021-09-29T11:04:12.376" v="14623"/>
          <ac:spMkLst>
            <pc:docMk/>
            <pc:sldMk cId="2623565829" sldId="292"/>
            <ac:spMk id="362" creationId="{83C6FF56-DB77-46D9-B336-A3D33F17CD7C}"/>
          </ac:spMkLst>
        </pc:spChg>
        <pc:spChg chg="mod">
          <ac:chgData name="Xin Zhang (FA Talent)" userId="474f572f-8271-4f60-858e-cee871e0aec6" providerId="ADAL" clId="{82FA2526-2325-487C-9F25-B0C9B387758D}" dt="2021-09-29T11:04:12.408" v="14646"/>
          <ac:spMkLst>
            <pc:docMk/>
            <pc:sldMk cId="2623565829" sldId="292"/>
            <ac:spMk id="363" creationId="{C5125D43-979B-4CF5-9683-5C20113C1A17}"/>
          </ac:spMkLst>
        </pc:spChg>
        <pc:spChg chg="mod">
          <ac:chgData name="Xin Zhang (FA Talent)" userId="474f572f-8271-4f60-858e-cee871e0aec6" providerId="ADAL" clId="{82FA2526-2325-487C-9F25-B0C9B387758D}" dt="2021-09-29T11:04:12.438" v="14669"/>
          <ac:spMkLst>
            <pc:docMk/>
            <pc:sldMk cId="2623565829" sldId="292"/>
            <ac:spMk id="364" creationId="{1BAC043D-F109-494A-8207-4270493F7EC3}"/>
          </ac:spMkLst>
        </pc:spChg>
        <pc:spChg chg="mod">
          <ac:chgData name="Xin Zhang (FA Talent)" userId="474f572f-8271-4f60-858e-cee871e0aec6" providerId="ADAL" clId="{82FA2526-2325-487C-9F25-B0C9B387758D}" dt="2021-09-29T11:04:12.472" v="14695"/>
          <ac:spMkLst>
            <pc:docMk/>
            <pc:sldMk cId="2623565829" sldId="292"/>
            <ac:spMk id="365" creationId="{6F78D919-8523-40D3-93E2-504B1AA6484D}"/>
          </ac:spMkLst>
        </pc:spChg>
        <pc:spChg chg="mod">
          <ac:chgData name="Xin Zhang (FA Talent)" userId="474f572f-8271-4f60-858e-cee871e0aec6" providerId="ADAL" clId="{82FA2526-2325-487C-9F25-B0C9B387758D}" dt="2021-09-29T11:04:12.503" v="14719"/>
          <ac:spMkLst>
            <pc:docMk/>
            <pc:sldMk cId="2623565829" sldId="292"/>
            <ac:spMk id="366" creationId="{BCD1BDF1-87AB-40A5-AC65-1A32244700C9}"/>
          </ac:spMkLst>
        </pc:spChg>
        <pc:spChg chg="mod">
          <ac:chgData name="Xin Zhang (FA Talent)" userId="474f572f-8271-4f60-858e-cee871e0aec6" providerId="ADAL" clId="{82FA2526-2325-487C-9F25-B0C9B387758D}" dt="2021-09-29T11:04:12.532" v="14742"/>
          <ac:spMkLst>
            <pc:docMk/>
            <pc:sldMk cId="2623565829" sldId="292"/>
            <ac:spMk id="367" creationId="{D4FE7D6A-A24C-4EBC-AEF7-25EE01B2CC30}"/>
          </ac:spMkLst>
        </pc:spChg>
        <pc:spChg chg="mod">
          <ac:chgData name="Xin Zhang (FA Talent)" userId="474f572f-8271-4f60-858e-cee871e0aec6" providerId="ADAL" clId="{82FA2526-2325-487C-9F25-B0C9B387758D}" dt="2021-09-29T11:04:12.563" v="14766"/>
          <ac:spMkLst>
            <pc:docMk/>
            <pc:sldMk cId="2623565829" sldId="292"/>
            <ac:spMk id="368" creationId="{A92D8715-C781-4C93-8ABD-BEF17F3EACC5}"/>
          </ac:spMkLst>
        </pc:spChg>
        <pc:spChg chg="mod">
          <ac:chgData name="Xin Zhang (FA Talent)" userId="474f572f-8271-4f60-858e-cee871e0aec6" providerId="ADAL" clId="{82FA2526-2325-487C-9F25-B0C9B387758D}" dt="2021-09-29T11:04:11.232" v="13777"/>
          <ac:spMkLst>
            <pc:docMk/>
            <pc:sldMk cId="2623565829" sldId="292"/>
            <ac:spMk id="369" creationId="{D4F8BB13-06D5-46B1-9B67-A40051EDF478}"/>
          </ac:spMkLst>
        </pc:spChg>
        <pc:spChg chg="mod">
          <ac:chgData name="Xin Zhang (FA Talent)" userId="474f572f-8271-4f60-858e-cee871e0aec6" providerId="ADAL" clId="{82FA2526-2325-487C-9F25-B0C9B387758D}" dt="2021-09-29T11:04:11.295" v="13823"/>
          <ac:spMkLst>
            <pc:docMk/>
            <pc:sldMk cId="2623565829" sldId="292"/>
            <ac:spMk id="370" creationId="{E9F3914C-6B57-4936-835C-C6B35DF69229}"/>
          </ac:spMkLst>
        </pc:spChg>
        <pc:spChg chg="mod">
          <ac:chgData name="Xin Zhang (FA Talent)" userId="474f572f-8271-4f60-858e-cee871e0aec6" providerId="ADAL" clId="{82FA2526-2325-487C-9F25-B0C9B387758D}" dt="2021-09-29T11:04:11.333" v="13849"/>
          <ac:spMkLst>
            <pc:docMk/>
            <pc:sldMk cId="2623565829" sldId="292"/>
            <ac:spMk id="371" creationId="{6F9B5F64-ABDD-44C9-8CD0-55FE69CC6555}"/>
          </ac:spMkLst>
        </pc:spChg>
        <pc:spChg chg="mod">
          <ac:chgData name="Xin Zhang (FA Talent)" userId="474f572f-8271-4f60-858e-cee871e0aec6" providerId="ADAL" clId="{82FA2526-2325-487C-9F25-B0C9B387758D}" dt="2021-09-29T11:04:11.368" v="13876"/>
          <ac:spMkLst>
            <pc:docMk/>
            <pc:sldMk cId="2623565829" sldId="292"/>
            <ac:spMk id="372" creationId="{86AA8A11-554F-45D9-A8D8-248D87804977}"/>
          </ac:spMkLst>
        </pc:spChg>
        <pc:spChg chg="mod">
          <ac:chgData name="Xin Zhang (FA Talent)" userId="474f572f-8271-4f60-858e-cee871e0aec6" providerId="ADAL" clId="{82FA2526-2325-487C-9F25-B0C9B387758D}" dt="2021-09-29T11:04:11.397" v="13900"/>
          <ac:spMkLst>
            <pc:docMk/>
            <pc:sldMk cId="2623565829" sldId="292"/>
            <ac:spMk id="373" creationId="{1596E4F3-BADD-46C3-ABA1-B9B68E2A3F3A}"/>
          </ac:spMkLst>
        </pc:spChg>
        <pc:spChg chg="mod">
          <ac:chgData name="Xin Zhang (FA Talent)" userId="474f572f-8271-4f60-858e-cee871e0aec6" providerId="ADAL" clId="{82FA2526-2325-487C-9F25-B0C9B387758D}" dt="2021-09-29T11:04:11.426" v="13922"/>
          <ac:spMkLst>
            <pc:docMk/>
            <pc:sldMk cId="2623565829" sldId="292"/>
            <ac:spMk id="374" creationId="{CC61779F-9416-4E72-932E-435DFC45B7B0}"/>
          </ac:spMkLst>
        </pc:spChg>
        <pc:spChg chg="mod">
          <ac:chgData name="Xin Zhang (FA Talent)" userId="474f572f-8271-4f60-858e-cee871e0aec6" providerId="ADAL" clId="{82FA2526-2325-487C-9F25-B0C9B387758D}" dt="2021-09-29T11:04:11.456" v="13945"/>
          <ac:spMkLst>
            <pc:docMk/>
            <pc:sldMk cId="2623565829" sldId="292"/>
            <ac:spMk id="375" creationId="{AC17F02F-38D9-4040-89DA-51B3437F0F8C}"/>
          </ac:spMkLst>
        </pc:spChg>
        <pc:spChg chg="mod">
          <ac:chgData name="Xin Zhang (FA Talent)" userId="474f572f-8271-4f60-858e-cee871e0aec6" providerId="ADAL" clId="{82FA2526-2325-487C-9F25-B0C9B387758D}" dt="2021-09-29T11:04:11.487" v="13969"/>
          <ac:spMkLst>
            <pc:docMk/>
            <pc:sldMk cId="2623565829" sldId="292"/>
            <ac:spMk id="376" creationId="{33F30A60-8CD1-44D8-80CC-FE773E78C959}"/>
          </ac:spMkLst>
        </pc:spChg>
        <pc:spChg chg="mod">
          <ac:chgData name="Xin Zhang (FA Talent)" userId="474f572f-8271-4f60-858e-cee871e0aec6" providerId="ADAL" clId="{82FA2526-2325-487C-9F25-B0C9B387758D}" dt="2021-09-29T11:04:11.519" v="13992"/>
          <ac:spMkLst>
            <pc:docMk/>
            <pc:sldMk cId="2623565829" sldId="292"/>
            <ac:spMk id="377" creationId="{445545C7-1C70-45F7-B11E-7B88B16FA289}"/>
          </ac:spMkLst>
        </pc:spChg>
        <pc:spChg chg="mod">
          <ac:chgData name="Xin Zhang (FA Talent)" userId="474f572f-8271-4f60-858e-cee871e0aec6" providerId="ADAL" clId="{82FA2526-2325-487C-9F25-B0C9B387758D}" dt="2021-09-29T11:04:11.548" v="14017"/>
          <ac:spMkLst>
            <pc:docMk/>
            <pc:sldMk cId="2623565829" sldId="292"/>
            <ac:spMk id="378" creationId="{4CA199BC-7FA4-4D4A-876F-C6B9047AAA81}"/>
          </ac:spMkLst>
        </pc:spChg>
        <pc:spChg chg="mod">
          <ac:chgData name="Xin Zhang (FA Talent)" userId="474f572f-8271-4f60-858e-cee871e0aec6" providerId="ADAL" clId="{82FA2526-2325-487C-9F25-B0C9B387758D}" dt="2021-09-29T11:04:11.578" v="14040"/>
          <ac:spMkLst>
            <pc:docMk/>
            <pc:sldMk cId="2623565829" sldId="292"/>
            <ac:spMk id="379" creationId="{04C417E1-A64C-4604-8891-8CEDF6868EE6}"/>
          </ac:spMkLst>
        </pc:spChg>
        <pc:spChg chg="mod">
          <ac:chgData name="Xin Zhang (FA Talent)" userId="474f572f-8271-4f60-858e-cee871e0aec6" providerId="ADAL" clId="{82FA2526-2325-487C-9F25-B0C9B387758D}" dt="2021-09-29T11:04:11.605" v="14062"/>
          <ac:spMkLst>
            <pc:docMk/>
            <pc:sldMk cId="2623565829" sldId="292"/>
            <ac:spMk id="380" creationId="{43E943A6-F549-44D3-81A3-DF870719FF4F}"/>
          </ac:spMkLst>
        </pc:spChg>
        <pc:spChg chg="mod">
          <ac:chgData name="Xin Zhang (FA Talent)" userId="474f572f-8271-4f60-858e-cee871e0aec6" providerId="ADAL" clId="{82FA2526-2325-487C-9F25-B0C9B387758D}" dt="2021-09-29T11:04:11.634" v="14086"/>
          <ac:spMkLst>
            <pc:docMk/>
            <pc:sldMk cId="2623565829" sldId="292"/>
            <ac:spMk id="381" creationId="{BB5EA023-B961-4434-98DB-C960EECB295A}"/>
          </ac:spMkLst>
        </pc:spChg>
        <pc:spChg chg="mod">
          <ac:chgData name="Xin Zhang (FA Talent)" userId="474f572f-8271-4f60-858e-cee871e0aec6" providerId="ADAL" clId="{82FA2526-2325-487C-9F25-B0C9B387758D}" dt="2021-09-29T11:04:11.666" v="14109"/>
          <ac:spMkLst>
            <pc:docMk/>
            <pc:sldMk cId="2623565829" sldId="292"/>
            <ac:spMk id="382" creationId="{10ABB19C-4444-4883-8B28-58BB199C9D1B}"/>
          </ac:spMkLst>
        </pc:spChg>
        <pc:spChg chg="mod">
          <ac:chgData name="Xin Zhang (FA Talent)" userId="474f572f-8271-4f60-858e-cee871e0aec6" providerId="ADAL" clId="{82FA2526-2325-487C-9F25-B0C9B387758D}" dt="2021-09-29T11:04:11.695" v="14133"/>
          <ac:spMkLst>
            <pc:docMk/>
            <pc:sldMk cId="2623565829" sldId="292"/>
            <ac:spMk id="383" creationId="{7DD139DD-37BB-4F2F-9BD4-D7CF514667C3}"/>
          </ac:spMkLst>
        </pc:spChg>
        <pc:spChg chg="mod">
          <ac:chgData name="Xin Zhang (FA Talent)" userId="474f572f-8271-4f60-858e-cee871e0aec6" providerId="ADAL" clId="{82FA2526-2325-487C-9F25-B0C9B387758D}" dt="2021-09-29T11:04:11.725" v="14156"/>
          <ac:spMkLst>
            <pc:docMk/>
            <pc:sldMk cId="2623565829" sldId="292"/>
            <ac:spMk id="384" creationId="{022DC8C0-D1F3-4B01-A491-DE79286900B0}"/>
          </ac:spMkLst>
        </pc:spChg>
        <pc:spChg chg="mod">
          <ac:chgData name="Xin Zhang (FA Talent)" userId="474f572f-8271-4f60-858e-cee871e0aec6" providerId="ADAL" clId="{82FA2526-2325-487C-9F25-B0C9B387758D}" dt="2021-09-29T11:04:11.754" v="14179"/>
          <ac:spMkLst>
            <pc:docMk/>
            <pc:sldMk cId="2623565829" sldId="292"/>
            <ac:spMk id="385" creationId="{861323AE-2273-4DD5-BADB-D63E0C692BFA}"/>
          </ac:spMkLst>
        </pc:spChg>
        <pc:spChg chg="mod">
          <ac:chgData name="Xin Zhang (FA Talent)" userId="474f572f-8271-4f60-858e-cee871e0aec6" providerId="ADAL" clId="{82FA2526-2325-487C-9F25-B0C9B387758D}" dt="2021-09-29T11:04:11.781" v="14200"/>
          <ac:spMkLst>
            <pc:docMk/>
            <pc:sldMk cId="2623565829" sldId="292"/>
            <ac:spMk id="386" creationId="{0DFA09F1-1BF3-4534-BA94-DA2354531E98}"/>
          </ac:spMkLst>
        </pc:spChg>
        <pc:spChg chg="mod">
          <ac:chgData name="Xin Zhang (FA Talent)" userId="474f572f-8271-4f60-858e-cee871e0aec6" providerId="ADAL" clId="{82FA2526-2325-487C-9F25-B0C9B387758D}" dt="2021-09-29T11:04:11.810" v="14222"/>
          <ac:spMkLst>
            <pc:docMk/>
            <pc:sldMk cId="2623565829" sldId="292"/>
            <ac:spMk id="387" creationId="{DC36B8D5-8299-46EF-8F7D-B5F40D903516}"/>
          </ac:spMkLst>
        </pc:spChg>
        <pc:spChg chg="mod">
          <ac:chgData name="Xin Zhang (FA Talent)" userId="474f572f-8271-4f60-858e-cee871e0aec6" providerId="ADAL" clId="{82FA2526-2325-487C-9F25-B0C9B387758D}" dt="2021-09-29T11:04:11.840" v="14245"/>
          <ac:spMkLst>
            <pc:docMk/>
            <pc:sldMk cId="2623565829" sldId="292"/>
            <ac:spMk id="388" creationId="{A9D9685F-2545-4311-AF95-4DADEC3F4E8C}"/>
          </ac:spMkLst>
        </pc:spChg>
        <pc:spChg chg="mod">
          <ac:chgData name="Xin Zhang (FA Talent)" userId="474f572f-8271-4f60-858e-cee871e0aec6" providerId="ADAL" clId="{82FA2526-2325-487C-9F25-B0C9B387758D}" dt="2021-09-29T11:04:11.871" v="14267"/>
          <ac:spMkLst>
            <pc:docMk/>
            <pc:sldMk cId="2623565829" sldId="292"/>
            <ac:spMk id="389" creationId="{CFA345CB-A27F-4F38-9C3C-68C37D2B49A6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90" creationId="{9522B2CB-00F2-41FD-B3BD-0D4B4292C5B7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93" creationId="{DB36A1C6-B77D-466A-BAB9-FB89F913FEEA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95" creationId="{C0628460-D79A-4EB0-B041-D929AE1978DA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96" creationId="{3810DC9D-2EFE-4F89-A217-0E119156F661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97" creationId="{D76EF28D-6F00-4CB7-99B0-9549A9C66421}"/>
          </ac:spMkLst>
        </pc:spChg>
        <pc:spChg chg="mod">
          <ac:chgData name="Xin Zhang (FA Talent)" userId="474f572f-8271-4f60-858e-cee871e0aec6" providerId="ADAL" clId="{82FA2526-2325-487C-9F25-B0C9B387758D}" dt="2021-09-24T10:04:18.850" v="7298" actId="165"/>
          <ac:spMkLst>
            <pc:docMk/>
            <pc:sldMk cId="2623565829" sldId="292"/>
            <ac:spMk id="398" creationId="{DE99D0BC-6706-43F0-AB90-D9B91C1033C0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399" creationId="{84CAB012-5B76-4DEC-B63A-8F4BB82AF26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00" creationId="{05BCEAA4-BB01-4921-A27A-57C0CBDD7FA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05" creationId="{B08CC83E-A09A-4995-9F3C-8F9D9D5FCD08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06" creationId="{B2E168F4-53C5-4918-85C3-1E08938B090E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07" creationId="{D28BD8A5-78C1-45EB-AF4D-9981F7AD91E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08" creationId="{1F955EB1-3EAB-4D6A-BE2A-E3B089A2A2A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09" creationId="{36E2C18D-E5D9-420E-A9D9-F244F89EBE3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0" creationId="{0841838A-3D51-4B6D-AFEB-F0223E16D6F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1" creationId="{9E92C2A5-65FC-4A4D-A457-451E64EEBB11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2" creationId="{BAF9AD30-6C89-45CF-9095-E547CECAEF9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3" creationId="{31824A4C-B3D7-40B4-AD6D-9982FFA30956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4" creationId="{F3A9D869-0CA8-4010-9C11-BDD9479D6962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5" creationId="{837A3DAA-834C-4E1D-B51E-4A9D1B6FBE6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6" creationId="{F47AC423-31CD-4106-A973-20D50ACE72E3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7" creationId="{2C55845B-17D3-4FDA-A71A-121526C5FF5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8" creationId="{14DC938C-1517-40AB-99CE-78138C2019E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19" creationId="{FFBD1846-85CD-433D-90BE-6A796583481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0" creationId="{6D4A4E8A-C5B4-448B-A86B-2A78F0BD49D6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1" creationId="{0A91E49E-D2EA-40A9-8DCF-DC5EAF53C25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2" creationId="{5BEE396B-61FA-48F9-B28C-93BC445C3F53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3" creationId="{14AB68BE-7402-496A-95FC-CA067C6C5A1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4" creationId="{31C4A427-C5CE-4AB4-9C68-94D465E6300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5" creationId="{7E028F57-EA55-4E4C-9C94-111026E1A655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6" creationId="{7582FABD-EAB7-44E3-A637-0293B882C9D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7" creationId="{5487C69F-07B3-4A94-9D16-A94E9C97B3B6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8" creationId="{F8F9C3EC-A080-4442-9D2B-DC4F0501E1D3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29" creationId="{C88B6D4E-7ED9-4FA5-B0F8-1F57EB1B415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0" creationId="{467FEF07-8707-45CD-A5FD-17A64141D43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1" creationId="{B9E5EAA0-EECA-46F7-AD78-48F4B421CFB5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2" creationId="{3F5A164F-7F69-46C8-9F2B-42A36A89857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3" creationId="{C4980521-18B6-40BD-AE61-7AD31CB576B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4" creationId="{C7186E23-B19B-4438-B4E1-D0D2D6B2D112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5" creationId="{560CD4CA-2DB3-4A85-BA41-AA2DB6A129F0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6" creationId="{3C2A2124-20B7-4461-8413-C1D81F691319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7" creationId="{1D0C1C7A-7EC6-4F6C-A67E-051714D5941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8" creationId="{13BCF699-27EC-4EC7-A6F0-5CDB523A643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39" creationId="{3B5B757B-DC9F-4AD4-8CC1-4F82CD37C9F0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40" creationId="{CD67F08D-910A-49C1-9B01-F264FB0A7DFE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41" creationId="{C70BD547-B374-4BFA-9589-4F210737604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42" creationId="{5DEE71AA-DD9B-4601-9215-56602901816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43" creationId="{CB10F9B8-AF85-4A61-939C-906548905C4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44" creationId="{7052B03B-49AC-449A-94DD-B51FE9C9FE38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45" creationId="{FC8CEDD4-9882-4E81-AD65-4CD3583B0C95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46" creationId="{5060F3BB-FF02-4816-AB1F-093B2CCEAF45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47" creationId="{1B385692-C6EB-437E-990D-5D67C2FDF185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50" creationId="{3D8016E6-FF2D-4D2F-89F5-164FD6A0C546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52" creationId="{0D814385-48BC-4236-BE75-82A9F59C03B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53" creationId="{5D546DA2-B8C9-4BD1-BDB8-76018F50B5B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54" creationId="{D2E55F3E-705C-4417-9E9E-C55119F5BAC9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55" creationId="{1C91D56A-DCFD-4A54-B97D-86D5E2B9978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56" creationId="{AA5EB6D8-C675-401D-9D3A-03C60F40CD9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57" creationId="{FC171EB1-A0ED-44C6-918A-805BE0661496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62" creationId="{CDA30D5F-B683-4F5B-B53C-2A640B5FFC33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63" creationId="{B528915A-F2A2-454B-9F4C-34CCCDE70B3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64" creationId="{5BE55700-3905-4294-93D0-661B589F43E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65" creationId="{366F1A00-EAA5-4A99-BF43-90ABE18220E0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66" creationId="{76D21D42-FFB3-4182-8697-C8507EB2145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67" creationId="{26430D0E-2276-46B1-8191-BFE470ECA9A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68" creationId="{C8CB982E-324D-4F83-A801-F2D2E14C984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69" creationId="{58583737-550E-44C0-99E8-700CDCC5903E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0" creationId="{02A1E557-CCC7-49B6-A51D-EBFF7DA4F6E1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1" creationId="{731141FD-6C5F-4AA6-8511-DA31F541C1E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2" creationId="{2BAD6A15-02C7-4C49-A4E6-84372F9DCDB1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3" creationId="{F7C0BDCF-1995-4B16-AF79-164566852E21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4" creationId="{0C41C88D-6A71-41A9-94CF-CE16761DEA9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5" creationId="{6E858480-89C8-460E-AD82-A8B0BB64AE49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6" creationId="{3311816A-823B-4C29-9718-2B5F02053AE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7" creationId="{8713CE36-9A82-468A-A269-DB17A492CF72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8" creationId="{30D780E9-AF68-453D-8020-E3925B4C790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79" creationId="{23C867B1-699F-4EDC-911D-60C285F7B063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0" creationId="{6F268065-6E81-49B0-9079-C127D8CABFA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1" creationId="{1D62E606-DEA4-452D-92EA-40DC9C99F2B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2" creationId="{A9EE1143-5291-4232-8E0C-66C5F6304302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3" creationId="{59F2732A-8C93-44BB-8DC1-D54C5519A0C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4" creationId="{C91E6DAA-29C2-4DFA-AA17-0058B6CB1199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5" creationId="{F08B5D96-E6D8-4B37-9D9A-E531FE9DBB50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6" creationId="{A46D8C13-E7DD-437E-83C5-33C0122829D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7" creationId="{9F2A5220-6A98-47C4-90A6-B4A160607CE0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8" creationId="{DAB9EEBF-9BFE-484C-9DA1-646D8A102D75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89" creationId="{1F55CBDB-F323-48B5-8686-ADBFD0CC451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0" creationId="{A841CC8E-32EE-4560-A7BD-801BF773385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1" creationId="{BC6A84D1-EC9D-4A42-B0C8-5FD55520BE82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2" creationId="{D3AD6260-BE84-4405-9954-B2139A1819B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3" creationId="{765D04FC-35C8-4F95-8843-88661B1EA14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4" creationId="{B58E5CB9-744C-48F1-8C3F-8DB9DCEE33C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5" creationId="{5B9B4109-B99F-48C0-923E-A417173DE3C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6" creationId="{57CD008A-9D2C-4CDF-89B5-76C96BDD154E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7" creationId="{D9FC48C2-8871-4DB5-BECB-248FCFEA5C8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8" creationId="{1857A75F-7790-4860-93FB-82E067E59353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499" creationId="{72C08FCD-E2CB-4B17-B106-0FB51C2D66E9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00" creationId="{25DBD515-7A30-49E4-B7FC-CC8B53944FC3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01" creationId="{758E2194-9125-4143-99BC-8F4175612D51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02" creationId="{6A42AB04-D9EB-40F5-A0CC-6E13747101AE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03" creationId="{0C8D21B7-A327-49BD-BE5A-05C7D1FBD29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04" creationId="{B9173372-D34F-4D85-9D4A-CE820FCBB01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07" creationId="{DDA582B7-E9D2-491B-9637-857020D92835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09" creationId="{B475781B-506F-414B-9DDD-BF0967FE819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10" creationId="{E89FCCE0-0B0A-4AB5-A881-6EA77696CE06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11" creationId="{831DC017-D04F-458E-813F-353C2E055FE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12" creationId="{530F2CA0-CFA4-4155-B723-9110680118F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15" creationId="{FE97201C-9AA0-4EF1-B36D-6F61EA81E3BE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16" creationId="{F2CC3C20-DAE5-42F4-A774-5746A666FA1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17" creationId="{A8A3FB0A-7F04-4B0B-8E04-FBC04B59E9B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18" creationId="{4F928FD3-77F6-40C7-AC75-81FF6CF7F54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19" creationId="{727EDD0C-8CC6-4760-8A92-F14A2FC9E67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0" creationId="{ED148287-B081-446B-BA36-C12449ADE8F5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1" creationId="{B87C3AAA-18D3-4F20-8925-C3742D3BFF6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2" creationId="{E642AF9D-B0E4-4DC3-BD14-2DC32C24037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3" creationId="{38C04EA6-56A9-4D83-88C3-E38BC86431B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4" creationId="{AE01D5B8-2590-4BA9-BE27-D125F713CF63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5" creationId="{6B231F11-5279-4DBE-BF42-39D83E72B64E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6" creationId="{D24C1BC1-3CD7-4446-887E-348D66849500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7" creationId="{7EAE9F96-B44D-4950-8EE3-942F033E947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8" creationId="{14F5180B-47E1-47B5-A4CB-0EDBDEBA7D0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29" creationId="{BE3C631D-F0DE-4D89-8B9C-50B27DDF792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0" creationId="{A233455B-F009-4381-A651-7AAD5D851231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1" creationId="{5D4CA154-F24F-4563-BB84-31CD5E7E0DAE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2" creationId="{E7D8B369-588F-4D48-B7F7-FCE468C14AE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3" creationId="{48BA90AB-F451-4631-A5CF-89BA6F114869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4" creationId="{5BBE5117-4587-4E38-A523-7955B5D94B9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5" creationId="{05423E8D-4006-4077-910F-3A4F42347938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6" creationId="{B954AAFA-AD57-4DEB-A911-21A7C5CC0F07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7" creationId="{247ABE83-B6E0-4A50-A227-02D9C251351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8" creationId="{EFEEBBB3-0472-483C-AF12-54C932E36F0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39" creationId="{4045E6E5-E6E0-409F-BC49-D5F142EDBE9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0" creationId="{C1E2A0D0-4EB7-4568-9C12-278BE0B7C4B6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1" creationId="{DBE7FBD9-CA55-43CB-ACB7-600891D565F5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2" creationId="{D0F43FEE-F678-447E-8192-02425AAC1301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3" creationId="{E1E25448-0900-4181-9AE2-3574A6512B41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4" creationId="{C0733C7F-DAC0-4255-AC6D-114A9A06D810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5" creationId="{BC19E35C-3E2F-48D6-BF12-D5809DFA46C2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6" creationId="{F31A037D-8C8B-4B03-819B-F94528F87126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7" creationId="{9E3F0210-73B1-4C77-8EAD-1DEDB22D0096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8" creationId="{A27658CA-086E-4324-8976-098D195B80FB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49" creationId="{B854C120-5B98-40C6-8F91-F4378E0D3E78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50" creationId="{99AF8FF1-BEE9-4427-8D7B-F607F5CB8DBD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51" creationId="{36CE68F9-5B94-4745-93D2-297BAF93070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52" creationId="{BD5CE4C9-C4E7-4356-A84A-5B0904FB200A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53" creationId="{FCE916E4-B37A-4671-ACA8-45A6D238B19C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54" creationId="{8FC8FAC7-AB31-46D0-A49B-9416DE26D2B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55" creationId="{007DBA16-5ED5-4FA2-92B4-FAD62DD61714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56" creationId="{83E75104-241B-42F2-8B47-893B508CC918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57" creationId="{B27C15EC-9A29-4C44-A189-202F060E9938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60" creationId="{D52D84AD-F31F-46BC-AC0B-78973FB77B1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62" creationId="{AB86888A-1D30-4742-92F7-E4AAC2C9D702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63" creationId="{5CF235B0-A57F-4378-8FBD-A2344A3CCC19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64" creationId="{FF427B42-28A2-4AAC-B854-F8F57FD5E85F}"/>
          </ac:spMkLst>
        </pc:spChg>
        <pc:spChg chg="mod">
          <ac:chgData name="Xin Zhang (FA Talent)" userId="474f572f-8271-4f60-858e-cee871e0aec6" providerId="ADAL" clId="{82FA2526-2325-487C-9F25-B0C9B387758D}" dt="2021-09-24T10:04:06.133" v="7294" actId="165"/>
          <ac:spMkLst>
            <pc:docMk/>
            <pc:sldMk cId="2623565829" sldId="292"/>
            <ac:spMk id="565" creationId="{1F28225C-4733-4A9C-B4B5-17F1D88A051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67" creationId="{2FAA5762-E01B-4807-B150-5674CD975D4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68" creationId="{E46436EC-E684-4D6A-BA43-29017515F1E9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73" creationId="{37C1DE37-F16D-4BC9-B3F0-0AC6664BF4B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74" creationId="{0A35AC91-739E-47B3-A29A-F9BAD65FDEA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75" creationId="{66E2A5C9-F2C4-4B01-8021-8F5E0A023E6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76" creationId="{A0198944-88B0-4F38-AFCF-0CE61368E26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77" creationId="{0169512D-34DE-44A0-8B9C-E1CE64FDFD8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78" creationId="{87CC4E4E-B096-4387-8F74-AA32F4C5402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79" creationId="{18EEEE55-ED04-4263-9C9D-874F2C6B214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0" creationId="{C2672917-EC6A-4D2F-AF58-78E11127D5A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1" creationId="{634C077B-B874-43A5-BE12-4C72C4760FD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2" creationId="{5087842D-B88C-4569-9C57-5E81C657032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3" creationId="{B6572EE2-457C-4C63-95BC-1D467C14F8AA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4" creationId="{A69F4639-982F-4EB0-8B28-E367B369FE4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5" creationId="{5EC43F8E-A3CE-4337-A891-5175DDF1AF6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6" creationId="{CC832897-9ED4-43C1-98E9-F761911FC8D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7" creationId="{B8B15E37-0EF6-41C3-9C00-27C185DC78F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8" creationId="{03C9602F-1EC0-4209-9488-E5294BB33BB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89" creationId="{6D08C7EA-E1E4-4B6B-B06B-9A767730381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0" creationId="{F4EF8074-9116-49BE-8191-CCD965593DB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1" creationId="{7264A815-9DF2-4E24-A83F-7EAD2E7E1BD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2" creationId="{ABA183CF-42FD-497C-BBED-FBD848BA1CB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3" creationId="{F9D8D496-731B-40B7-A048-80B28065B44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4" creationId="{B58861D7-73AE-4393-AB8E-3D5B3915351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5" creationId="{262BF4B5-DDF0-40CD-BD4B-E16CC68B3329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6" creationId="{ED516651-2AA6-402C-BAAF-7F801CD2CE8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7" creationId="{67B3616B-40E1-448C-98B0-A2F35665CD4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8" creationId="{E2555561-D633-4095-BCD9-B05DAB88F33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599" creationId="{1CC7DDDA-0FB0-4B3F-8538-682375D81EC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0" creationId="{9C9820AC-3FCC-4794-8770-B4F67B3E14F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1" creationId="{AD4E23C0-8C75-4B20-AF39-5007CFF3721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2" creationId="{A63A062B-2009-453B-BA5E-B0F2F1A259B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3" creationId="{5BCAB781-76F9-46C1-8514-A88603F9FDA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4" creationId="{887BA6E0-83CA-48DA-B75A-26B1B56EEE9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5" creationId="{7FDB0D0D-0757-4746-B12A-8DFFD1B61EC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6" creationId="{48FF2276-200B-40FF-B83B-0E5D8E34B3F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7" creationId="{51F3FAD1-6B6C-446B-94F0-B01BF3DC814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8" creationId="{5AB6996F-8F0D-49D6-AB86-8E7D2AD64AE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09" creationId="{D6D47E54-D5C1-472C-8D9A-F0EE7AA6AF4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10" creationId="{E2C4A8F8-5F35-43BD-AB85-31A64E26D58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11" creationId="{FC40D300-DCB4-4ED5-95A1-C67B2E3DBF5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12" creationId="{3877AEDF-FF3B-40A1-BC0C-5D3A215676C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13" creationId="{DFEDF0F2-1943-46D1-9E77-76581147778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14" creationId="{DA6315CA-8CC2-485E-A52A-37F379292B6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15" creationId="{8FF9CED7-2BE5-42CD-840E-14568948B04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18" creationId="{657C4673-D1A4-48AA-89BB-EED05724353B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20" creationId="{1E4CC211-42A7-4564-9C7F-4F64B11B202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21" creationId="{5AE26D84-C180-4DEF-A2E9-558F84159D0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22" creationId="{AFCAEAD9-2566-4BCA-9BEC-B15FEE79E52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23" creationId="{CC1E2D87-D2EE-4B17-A8E3-29D75E28A28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25" creationId="{AB1790BF-B3D9-4704-BF95-D610CE3C66EA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26" creationId="{FDC3119C-AA56-4FB6-8EFC-CCEB881F2C4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31" creationId="{6994B017-FA10-41CF-8AB1-0C0B3AB447B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32" creationId="{A8AB3BEA-ACED-4867-A5E7-A1016C58A2EA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33" creationId="{0618E381-FEEA-4B8C-9D3B-2A904A5E375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34" creationId="{95EC3696-DDEC-463D-8B67-9DBDAAD8AA6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35" creationId="{1C67B7F2-370B-426A-9456-CC806A497C2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36" creationId="{4203680D-772E-40B6-9171-E57D9825003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37" creationId="{EF0C38FD-7041-40CC-B143-0E1AD732BEB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38" creationId="{500C396A-5701-41FC-8EB9-7EA99E39944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39" creationId="{25D3FCDD-4D9B-47C3-8F7E-EA4FC9FE56C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0" creationId="{602AAA7D-CDAA-4241-8B0F-13AA19AF96E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1" creationId="{B56520B0-DF1E-48F1-9087-19EB4FC5502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2" creationId="{8A0BC50D-AF49-4170-8B13-42542B92EDF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3" creationId="{BC85998E-941B-486E-8A4A-95DBFA94A94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4" creationId="{97FE1AE5-287D-43C5-A3B2-629E7FE85B8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5" creationId="{91583FDD-8AD1-49F7-8589-B327FA95D1B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6" creationId="{F7567039-2634-4DB6-96DA-AE8A89695F8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7" creationId="{A2D4F379-34A9-4C6E-BC29-6CF2CCA6FF8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8" creationId="{E3864ABB-9072-4FA7-8A1E-8E44FC3142B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49" creationId="{BCD9C5A9-2BF5-4EBE-8DB2-E25C9596F5C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0" creationId="{03D8B1EA-9859-465E-BB3A-3357E8CC166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1" creationId="{84ADD1A1-5982-4E0B-B683-1D0D99BF4EF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2" creationId="{FB8F5910-687B-4E4E-9E0B-F2A75FF522B9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3" creationId="{0A97E187-CB18-4B56-BD41-C848F5D2484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4" creationId="{9AD4B529-E1B8-41E9-B240-CDCDAF95AD1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5" creationId="{93DAD599-4334-4724-98D2-605C3FEA1E7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6" creationId="{2657881C-4534-4035-834B-E6A580CE333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7" creationId="{B4006F6B-740E-41B0-B7A7-2B047E1A920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8" creationId="{A885035B-BDD1-4025-8B3B-ECEED362800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59" creationId="{D01F0945-531B-46AC-979A-392084E23F39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0" creationId="{D1D8786C-75EC-4131-8E63-961AA5DE180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1" creationId="{F4655E03-8C30-4CAA-B2CA-846A05F877B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2" creationId="{8F062016-580A-436C-AB1D-F5E468D06DE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3" creationId="{D9413F77-453C-4A09-BF9F-54D51D3610F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4" creationId="{EBF2CFC8-E790-45B7-9BAE-4F6980033F9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5" creationId="{24496FD2-4FEB-4BA9-9BC4-CA21109609A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6" creationId="{C1D52FC7-AFE5-44C7-B3A2-DDCD763EE4E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7" creationId="{B46B8EB3-E3B6-46C6-8F62-25F8702B5039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8" creationId="{66C63071-FAAC-4B93-8097-184D23BFC23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69" creationId="{3B1D13F3-3B56-4562-ACD5-04C9F11D0B8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70" creationId="{02AE9A6B-908D-40E6-9CDF-411B20F1C92B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71" creationId="{CCFFA10E-564D-477D-A660-0B299902015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72" creationId="{E7AB6742-0EB8-4F53-82BD-66A4358211B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73" creationId="{B42CAE65-7383-4737-B2F3-FFAEDB3B07A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76" creationId="{98F9EFDC-DEC9-472A-BE85-B1121F8AAB2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78" creationId="{C82BC892-8433-4A54-8C9C-1AE16671A46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79" creationId="{91CBBB5D-6CCC-4E27-ACEB-651ECC01699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80" creationId="{A22E590E-B567-47B3-ABAB-86AE95F38C9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81" creationId="{3EF431BA-36D2-4383-8BBA-F80098A3B19B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83" creationId="{49CDCA36-FF11-4DE6-B1B4-E98E4F2329B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84" creationId="{07A407C5-3FDC-4369-AAB8-5F3F5634BB9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89" creationId="{403DD8C1-0472-4E3C-93B4-26201D472F5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0" creationId="{A86DACFD-B822-45C0-B189-4AF970936C9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1" creationId="{12FEF4DB-0D7F-4D89-B218-AE2EFBA58EF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2" creationId="{3DC46798-5886-402A-8C3C-10BF32C7988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3" creationId="{BC0DA32B-E5BF-4D94-8FCD-E1292DA4EA5B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4" creationId="{5D7DC159-29D9-4AFC-BC5E-039A8B1E42D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5" creationId="{1AD993C5-EB5B-4189-B00B-50717BA6E14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6" creationId="{2E222ABB-E4C1-4276-BEDF-EFC9261179AB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7" creationId="{141DA223-054E-4A28-BA7B-DAFA83041C0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8" creationId="{D92EE7B7-BEA1-4F04-B7F3-6BD1B3D0305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699" creationId="{3CCCF9A7-5058-43AF-8039-CD8718BD0FC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0" creationId="{12AF4637-0011-405E-AC40-B5CD5446401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1" creationId="{48C7F4FC-F74D-42CB-A152-2DC39C022B1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2" creationId="{79C612AB-0517-414F-A581-798B747E8FC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3" creationId="{B0A80D5C-8B7F-4AB6-B553-019CB066B7B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4" creationId="{F99EBBA1-750C-4D5E-86C3-C415E28FA16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5" creationId="{A1B6F7D3-7E55-49CE-9F18-FEA7B4A71D8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6" creationId="{99418187-E8E4-4FD1-B7D4-491B90A4384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7" creationId="{C82CFB02-C027-4B07-8EB3-C8FB5FD471D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8" creationId="{C84C819C-9E0B-4FAD-9C3A-27E3DC6E6AB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09" creationId="{45E04F01-3CB0-46E8-8C48-B0A3652FE20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0" creationId="{E3613485-FD21-4FD4-94F7-144D6939CF5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1" creationId="{8F79E282-0A6B-4D34-A7E2-A918F9E3BFA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2" creationId="{E33405D8-60B0-478B-8A89-3B5292F84C4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3" creationId="{FBEAE07C-F5A9-42F7-896A-00A64592003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4" creationId="{D3D9E69F-2B79-49D6-A036-DBB063672AAA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5" creationId="{70BC568D-AA6B-492A-8DA6-769F7B79CF7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6" creationId="{C1901EBF-8A3B-4EFE-9160-490DA830D60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7" creationId="{3DAE6444-9E5D-4925-9785-E720EB9B024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8" creationId="{76517E70-1BA7-4905-B0C8-00ACE82679C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19" creationId="{006543B0-9834-4DF2-BB0B-C03142C126F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0" creationId="{8DF35F17-D606-465D-93BF-2815155DE71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1" creationId="{3E1D716D-1137-4669-99A9-97CA839ADBD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2" creationId="{6E16906F-0DC0-4A1C-8FE4-C478CAB675C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3" creationId="{05DFCBDD-CD18-4DC5-A752-0F790B195B5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4" creationId="{2A9D10D3-D6DD-4A2A-AE2D-6E0CB158F38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5" creationId="{7373F16C-8739-4A8A-B0FF-A09B92492B1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6" creationId="{9BF161DD-5206-4E0D-A781-3CFA0F68947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7" creationId="{E89D4CFE-FD78-4274-9EAD-1FE9AFDCF60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8" creationId="{CCD56E24-1F8E-4DEB-AEED-836C3CE4E96A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29" creationId="{6480EA1A-D074-49D0-85D8-4CA96181360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30" creationId="{BB17E876-A450-4897-B386-2B5C6533B20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31" creationId="{B95C49B1-C511-4EE2-83CB-93425A39FC1A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34" creationId="{24E63109-D975-4BD5-9B4F-698D6AF7B6D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36" creationId="{C30393E5-C2F0-4F7A-91FA-32111F1B58A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37" creationId="{EA52B153-516C-4BF1-83D1-9A9A4FAB472B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38" creationId="{61B5F0C1-2E8F-4259-BEB6-F9AB60225A9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39" creationId="{89E2666F-935A-4280-B780-7E8C1426800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41" creationId="{F951D8EF-283B-47BF-A21B-DD242039DDF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42" creationId="{17198647-43C8-46F2-B00F-7CFBE60F1AC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47" creationId="{425C651A-2CAC-4620-9612-EE089CFE226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48" creationId="{0A172B21-5B8E-46DC-BE87-09669C18EF0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49" creationId="{3FBA22DC-D968-49BC-B3D6-5349D79F348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0" creationId="{B31B5A3E-2AD7-4147-A617-818342B7586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1" creationId="{D8D47AE9-800B-4DA8-9448-D5435DF90D0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2" creationId="{07FBBB80-333A-4AA5-A302-2DA65DB7BBC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3" creationId="{745BB5E0-E90B-49F6-8C15-4D3F4E55B9B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4" creationId="{8BBA8BD2-824C-40FA-8348-13A61D68AE0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5" creationId="{717D2537-D652-42D7-8353-BF39F0AF7799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6" creationId="{9F5FE62B-B6B6-45B0-9355-1809B38AB81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7" creationId="{EF858B5F-5AEB-4828-88A8-5625296D463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8" creationId="{3BF3114C-920D-4D08-B7FB-580D654433B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59" creationId="{57A7475C-6ED0-4955-B209-2F5D4998E13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0" creationId="{CFF0FC05-FED8-4082-BA39-3C15EE68BBD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1" creationId="{47264263-7DA1-4CDE-A086-40DA900548F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2" creationId="{AC69B713-1314-48BF-9ACA-9B24F3DE332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3" creationId="{B1E5D554-C5C2-4D38-9201-DFDAEC9F547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4" creationId="{71D9EBB7-BAC3-445A-B12A-F1F0536FD55A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5" creationId="{BC8DB6C8-0BEA-4742-875F-6A03DA39828B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6" creationId="{1D836304-550E-42AB-9E8E-E7DB1D7F0DF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7" creationId="{79C06B28-C6C2-4270-A38C-59E9DE729BB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8" creationId="{38314E1B-4629-4CE1-A3E5-B89B134BC14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69" creationId="{8BD25495-EAFF-4D2E-BFCB-286ECFE0BF0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0" creationId="{4E277EB1-A475-48EF-85D6-C2AA32FC6D7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1" creationId="{623A21ED-11A9-4AED-BD89-B3CDDEC0B0B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2" creationId="{5519ADE6-255F-4BF0-8871-EB1F2B8907F9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3" creationId="{9D0673D6-EC15-4735-99D8-B44A6983B1E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4" creationId="{2C00CB3B-B5C2-40EB-B937-DBB28BAA289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5" creationId="{FE81E6F5-AF94-4BE1-AEDD-DB613861A88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6" creationId="{148019EE-6D8A-4C11-8D16-6FE6AE12943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7" creationId="{998451BC-4E94-41D9-AB7E-A224A5F359C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8" creationId="{C802019D-6282-462F-B3D9-6A88F36DB38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79" creationId="{4B9ECFE3-E4E8-48BE-8AE7-885F3200837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0" creationId="{37180FC4-1D56-4D73-96BF-09013C8D43A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1" creationId="{D02A695E-4FBD-445F-A2B8-8923B7E03BEA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2" creationId="{8150A5A8-25DD-4357-9CA8-874B3EC0AD5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3" creationId="{7E590D47-CA0A-4FA7-8196-F51A5D5B0E1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4" creationId="{9CBB6B67-6A33-4D2A-84BE-DF05562E5F9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5" creationId="{E0A514EC-7677-4B77-94DC-E096586EBFE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6" creationId="{3BBB7322-A556-432F-AD14-24F439D7E6D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7" creationId="{AF7480F7-C646-4CD7-BC69-E4B52A3B2A0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8" creationId="{9E4DCD0C-EBC3-4EA4-80C7-BCD7DC586BD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89" creationId="{23BB7385-49D6-47AE-87F2-A20E4452BAD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92" creationId="{98D15E28-FCB9-4667-A41F-DE60C5515E8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94" creationId="{FA8325D5-EB5A-432C-A73A-539B1A22977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95" creationId="{0A2D6842-E228-4013-AF59-9EBA3A72D1E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96" creationId="{B8FFAAD6-B8A6-4C29-89D5-31692B52072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97" creationId="{D919B30A-69E8-4010-A576-953EA4CFBB8C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799" creationId="{639320D5-70CD-4427-8E89-0C45EA84F45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00" creationId="{526AE83C-E1E7-4215-9451-9AC1D44E75A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05" creationId="{337D9AB8-BE2D-4F1B-ACC1-C19149C744E9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06" creationId="{F1AC3038-FDDF-49A8-A8A0-0E1070CF51A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07" creationId="{76072476-768C-41AE-98BD-8EA86B0CA27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08" creationId="{CE5C496B-6CC7-4622-ADA9-FF8BDE9AA11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09" creationId="{7B33455F-A01A-40ED-8D44-AB64FC724B8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0" creationId="{2AB20E18-47D9-4386-B3CB-199409F7FE1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1" creationId="{5AB2CF16-EFD9-4078-BCD2-E8D0CAAFEA8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2" creationId="{ADDDBB0A-66A2-4273-B811-3B891141AF4B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3" creationId="{082E27F6-F686-45A1-9C62-15DAB4D6EA2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4" creationId="{9FC81F81-42CA-4FD0-8996-0338F8ECD01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5" creationId="{B86A7327-63BB-4927-B47E-1DF1DE8B6509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6" creationId="{F7F42BF4-CD21-41CB-A49F-297A1D2534C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7" creationId="{A2940A82-A7FB-48EE-B26B-7B32B953B8D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8" creationId="{B21ED52E-4A5B-42D4-A900-B5FF3DCC64D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19" creationId="{AF4FBE4E-F8BD-44AE-9E8D-27F6151A681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0" creationId="{61B86146-5F2F-42B1-94C0-DA9B680C38D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1" creationId="{43E79DA2-4F95-450D-84D1-5AD57F434D2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2" creationId="{E3DB0A4A-882C-4D2D-98D6-8E5DE8367B8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3" creationId="{E642E35B-79E5-4EFA-98BA-E9FECA5236E4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4" creationId="{E3BEBBB5-6059-4D78-94A0-9E68F7B2233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5" creationId="{784C8E77-F842-418F-9AEB-0E63F4FC6CB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6" creationId="{B5CE9CF0-245E-43D3-ABE1-A3833A2061A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7" creationId="{7C6977CC-A9C2-4E8E-B770-A88A9AB6279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8" creationId="{0D0F2D2E-50D0-4DFF-B1C5-0E6FE308AE2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29" creationId="{C47DD0A5-9727-426A-8238-B822DB4B19BB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0" creationId="{2A949B5D-9BB4-421A-B911-433ED736134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1" creationId="{D4454C56-6C5A-403A-89A7-1011FB0B221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2" creationId="{E6C2777D-84C9-4AA9-A6A2-C879349CC64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3" creationId="{4CFB89D3-2778-4159-B452-B54B7D89D156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4" creationId="{8AB56CCD-8929-4AF6-8D62-B0E9294FAD2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5" creationId="{8724C132-CF94-455F-8B95-002BD529F06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6" creationId="{864B22EB-6298-4FA3-A1D7-3DE3F6D8C41F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7" creationId="{D53D6F37-D866-43C9-8AC9-620A61DB5BA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8" creationId="{404665AB-EDA3-482A-BC03-79AA6F83190E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39" creationId="{47BEEB26-40D8-4F03-B91F-496AE9EA634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40" creationId="{49B2D2F0-1F9B-48DD-A453-209FE67C97D8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41" creationId="{98A3ED72-7EBE-44D7-83BA-42F68D16F60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42" creationId="{41FDDF39-7FB4-48FF-B130-FC25353D37D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43" creationId="{FBF0F47D-1BB0-4D65-8C06-FBDEF4C49A9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44" creationId="{F2C45DD7-C258-40E0-9197-5518D3EF437D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45" creationId="{D10D5C51-81C9-430C-91C0-50820B7B04D1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46" creationId="{EE90ED5B-DF0D-4122-B7F0-0460C2C343A5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47" creationId="{1095CE8C-DF65-4518-A7C5-5D9F9105A5D3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50" creationId="{F1F8550C-59B2-4701-9D9A-200AE97F337A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52" creationId="{D9D90023-6AAB-4261-A559-3CBD3178EE47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53" creationId="{0E31D04E-6C0E-4B0E-9904-4B2BCC8AD120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54" creationId="{1C5A63B0-3321-404D-8CEA-8D23E5E5F4B2}"/>
          </ac:spMkLst>
        </pc:spChg>
        <pc:spChg chg="mod">
          <ac:chgData name="Xin Zhang (FA Talent)" userId="474f572f-8271-4f60-858e-cee871e0aec6" providerId="ADAL" clId="{82FA2526-2325-487C-9F25-B0C9B387758D}" dt="2021-09-24T10:04:17.066" v="7297" actId="571"/>
          <ac:spMkLst>
            <pc:docMk/>
            <pc:sldMk cId="2623565829" sldId="292"/>
            <ac:spMk id="855" creationId="{DCA42CE9-55E0-48E5-BF15-799D41173211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57" creationId="{D9C99AE0-38B0-4A52-A05D-8165880FC93D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60" creationId="{C62F210E-21AC-4CB5-96A9-AE37FB14A72E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62" creationId="{BC535EFF-60CC-48C2-8096-E6AE5CD13C8B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63" creationId="{8F4C4861-7E2C-4BDF-A1AE-9A6F71BCB25A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64" creationId="{BCF942B1-EE29-4076-8B81-F242210AB902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65" creationId="{1C5C2F36-90F3-475D-8FB9-4AB399B930CE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67" creationId="{4E8E1566-42F8-4100-AA38-C955F1D3140A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70" creationId="{4B184DA7-A259-48CC-A0A5-5371E2F3B958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72" creationId="{69C8117A-E0E9-4AC7-B21F-5C9CE722A22E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73" creationId="{C49C1C95-B6AF-4C44-A3EA-EB6105841A82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74" creationId="{6A5A7F59-CEB3-488D-87DF-CBBF0C42A959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75" creationId="{75DF92B0-75D2-49FA-AFCA-8D58B6BC8D07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77" creationId="{96F61D17-513C-4151-953C-B8C425338D21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80" creationId="{435C7927-2CF8-407B-B6C9-10981368EDA0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82" creationId="{5802A317-CF0B-4EA9-9927-9757E5B37731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83" creationId="{70505894-3893-4E59-A4D9-EA7EC5674664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84" creationId="{E9B128D6-D535-453D-B51D-02F8EC3AA5EC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85" creationId="{75AEC2C0-CEFA-43CF-8441-C330EEF64BEE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87" creationId="{83589555-7542-4AA6-BFDC-1A5059CF1C65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90" creationId="{5F46165F-463C-42C8-AE0C-EFB6E0C7E460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92" creationId="{16FD3794-826A-4F62-9B71-10236B3A8E87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93" creationId="{DA9785FE-AF1D-4815-813E-3FCEBEFA3EA4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94" creationId="{CF0893D2-78D1-4BDE-8BEA-47A3FFCF06B9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95" creationId="{107152A7-18F4-4A08-BEE7-F5274694361F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897" creationId="{ED60E389-7393-4CF6-8C97-E15E061161A0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900" creationId="{E7DE7595-8CF4-4625-9B3A-3301680CA5F8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902" creationId="{59871ACD-F2BD-43F6-AF1E-A5DF4BDAA927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903" creationId="{066A1791-E099-4A5A-B7F1-94EA78887ECE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904" creationId="{E5DEEC9C-20CC-4439-A3F7-18B0E99AB606}"/>
          </ac:spMkLst>
        </pc:spChg>
        <pc:spChg chg="mod">
          <ac:chgData name="Xin Zhang (FA Talent)" userId="474f572f-8271-4f60-858e-cee871e0aec6" providerId="ADAL" clId="{82FA2526-2325-487C-9F25-B0C9B387758D}" dt="2021-09-24T10:04:25.231" v="7300" actId="571"/>
          <ac:spMkLst>
            <pc:docMk/>
            <pc:sldMk cId="2623565829" sldId="292"/>
            <ac:spMk id="905" creationId="{5F625F22-0166-4D3D-A8E8-C85B5E5656FE}"/>
          </ac:spMkLst>
        </pc:spChg>
        <pc:spChg chg="add del mod">
          <ac:chgData name="Xin Zhang (FA Talent)" userId="474f572f-8271-4f60-858e-cee871e0aec6" providerId="ADAL" clId="{82FA2526-2325-487C-9F25-B0C9B387758D}" dt="2021-09-24T10:09:42.545" v="7368" actId="478"/>
          <ac:spMkLst>
            <pc:docMk/>
            <pc:sldMk cId="2623565829" sldId="292"/>
            <ac:spMk id="906" creationId="{3011E9CF-34F3-4965-BF02-45905389D626}"/>
          </ac:spMkLst>
        </pc:spChg>
        <pc:spChg chg="add mod">
          <ac:chgData name="Xin Zhang (FA Talent)" userId="474f572f-8271-4f60-858e-cee871e0aec6" providerId="ADAL" clId="{82FA2526-2325-487C-9F25-B0C9B387758D}" dt="2021-09-24T10:07:12.967" v="7326" actId="571"/>
          <ac:spMkLst>
            <pc:docMk/>
            <pc:sldMk cId="2623565829" sldId="292"/>
            <ac:spMk id="907" creationId="{8E96F159-1188-401A-A302-9E4087B77C88}"/>
          </ac:spMkLst>
        </pc:spChg>
        <pc:spChg chg="add mod">
          <ac:chgData name="Xin Zhang (FA Talent)" userId="474f572f-8271-4f60-858e-cee871e0aec6" providerId="ADAL" clId="{82FA2526-2325-487C-9F25-B0C9B387758D}" dt="2021-09-24T10:07:12.967" v="7326" actId="571"/>
          <ac:spMkLst>
            <pc:docMk/>
            <pc:sldMk cId="2623565829" sldId="292"/>
            <ac:spMk id="908" creationId="{BDE14A07-E0F3-4F99-8040-C5F78619434D}"/>
          </ac:spMkLst>
        </pc:spChg>
        <pc:spChg chg="add mod">
          <ac:chgData name="Xin Zhang (FA Talent)" userId="474f572f-8271-4f60-858e-cee871e0aec6" providerId="ADAL" clId="{82FA2526-2325-487C-9F25-B0C9B387758D}" dt="2021-09-24T10:07:12.967" v="7326" actId="571"/>
          <ac:spMkLst>
            <pc:docMk/>
            <pc:sldMk cId="2623565829" sldId="292"/>
            <ac:spMk id="909" creationId="{A8066AE0-DD9E-443D-9678-813D9FC17E8A}"/>
          </ac:spMkLst>
        </pc:spChg>
        <pc:spChg chg="add mod">
          <ac:chgData name="Xin Zhang (FA Talent)" userId="474f572f-8271-4f60-858e-cee871e0aec6" providerId="ADAL" clId="{82FA2526-2325-487C-9F25-B0C9B387758D}" dt="2021-09-29T11:04:11.247" v="13785" actId="947"/>
          <ac:spMkLst>
            <pc:docMk/>
            <pc:sldMk cId="2623565829" sldId="292"/>
            <ac:spMk id="910" creationId="{88D9AB1F-675F-46E0-AA8B-EF75707FD3BC}"/>
          </ac:spMkLst>
        </pc:spChg>
        <pc:grpChg chg="add del 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3" creationId="{5DF83DED-5322-4C75-A7A5-FBEF005AA012}"/>
          </ac:grpSpMkLst>
        </pc:grpChg>
        <pc:grpChg chg="add del 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26" creationId="{64DE8C9E-CC83-49E0-90DA-A3E047C9BC1D}"/>
          </ac:grpSpMkLst>
        </pc:grpChg>
        <pc:grpChg chg="del mod topLvl">
          <ac:chgData name="Xin Zhang (FA Talent)" userId="474f572f-8271-4f60-858e-cee871e0aec6" providerId="ADAL" clId="{82FA2526-2325-487C-9F25-B0C9B387758D}" dt="2021-09-24T10:04:12.856" v="7295" actId="478"/>
          <ac:grpSpMkLst>
            <pc:docMk/>
            <pc:sldMk cId="2623565829" sldId="292"/>
            <ac:grpSpMk id="29" creationId="{E7A828AF-7BAE-42C7-ADDF-2170ED333E73}"/>
          </ac:grpSpMkLst>
        </pc:grpChg>
        <pc:grpChg chg="del mod topLvl">
          <ac:chgData name="Xin Zhang (FA Talent)" userId="474f572f-8271-4f60-858e-cee871e0aec6" providerId="ADAL" clId="{82FA2526-2325-487C-9F25-B0C9B387758D}" dt="2021-09-24T10:04:12.856" v="7295" actId="478"/>
          <ac:grpSpMkLst>
            <pc:docMk/>
            <pc:sldMk cId="2623565829" sldId="292"/>
            <ac:grpSpMk id="30" creationId="{B761EE02-B38B-4259-9651-7EB302A844FD}"/>
          </ac:grpSpMkLst>
        </pc:grpChg>
        <pc:grpChg chg="del mod topLvl">
          <ac:chgData name="Xin Zhang (FA Talent)" userId="474f572f-8271-4f60-858e-cee871e0aec6" providerId="ADAL" clId="{82FA2526-2325-487C-9F25-B0C9B387758D}" dt="2021-09-24T10:04:12.856" v="7295" actId="478"/>
          <ac:grpSpMkLst>
            <pc:docMk/>
            <pc:sldMk cId="2623565829" sldId="292"/>
            <ac:grpSpMk id="31" creationId="{43518338-09BB-4361-8E1E-64542877B448}"/>
          </ac:grpSpMkLst>
        </pc:grpChg>
        <pc:grpChg chg="del mod topLvl">
          <ac:chgData name="Xin Zhang (FA Talent)" userId="474f572f-8271-4f60-858e-cee871e0aec6" providerId="ADAL" clId="{82FA2526-2325-487C-9F25-B0C9B387758D}" dt="2021-09-24T10:04:12.856" v="7295" actId="478"/>
          <ac:grpSpMkLst>
            <pc:docMk/>
            <pc:sldMk cId="2623565829" sldId="292"/>
            <ac:grpSpMk id="32" creationId="{7749EA0B-BB10-4B70-8118-A5F1EEF181B9}"/>
          </ac:grpSpMkLst>
        </pc:grpChg>
        <pc:grpChg chg="del mod topLvl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3" creationId="{D6F6B478-6B5C-4A3B-A6D5-98EB6B34095E}"/>
          </ac:grpSpMkLst>
        </pc:grpChg>
        <pc:grpChg chg="del mod topLvl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4" creationId="{ABD09901-6D26-4B7B-9540-5AFDC5BBB6BB}"/>
          </ac:grpSpMkLst>
        </pc:grpChg>
        <pc:grpChg chg="del mod topLvl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5" creationId="{9067381F-5881-4642-AEC9-23EA788F0EDF}"/>
          </ac:grpSpMkLst>
        </pc:grpChg>
        <pc:grpChg chg="del mod topLvl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6" creationId="{B86F5CBB-CC1F-4E7D-9789-12EB7BF2F28E}"/>
          </ac:grpSpMkLst>
        </pc:grpChg>
        <pc:grpChg chg="del mod topLvl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7" creationId="{1484F882-3711-4CD6-A396-FB9CD35851CF}"/>
          </ac:grpSpMkLst>
        </pc:grpChg>
        <pc:grpChg chg="del mod topLvl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8" creationId="{07597016-5E3E-4C08-8632-2303901BEF06}"/>
          </ac:grpSpMkLst>
        </pc:grpChg>
        <pc:grpChg chg="del mod topLvl">
          <ac:chgData name="Xin Zhang (FA Talent)" userId="474f572f-8271-4f60-858e-cee871e0aec6" providerId="ADAL" clId="{82FA2526-2325-487C-9F25-B0C9B387758D}" dt="2021-09-24T10:04:26.935" v="7301" actId="478"/>
          <ac:grpSpMkLst>
            <pc:docMk/>
            <pc:sldMk cId="2623565829" sldId="292"/>
            <ac:grpSpMk id="41" creationId="{4509F407-E3F1-4BCB-8B5A-C81F36895578}"/>
          </ac:grpSpMkLst>
        </pc:grpChg>
        <pc:grpChg chg="mod topLvl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42" creationId="{F60F4655-7CF8-4DAF-BA5B-3857C6D05C1A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43" creationId="{B4146384-CC4A-44AE-B6AD-2CED6F7C290A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44" creationId="{5BC9EA81-C0E1-4C5C-ADD6-7E26A13CD52E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106" creationId="{8178B31E-94A6-4F2C-8C5C-3E81CA210759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107" creationId="{BC6EB4E2-EFCD-4254-8638-2E95E51A33A6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109" creationId="{8644DDE5-66FF-4A58-94E2-30809AC6B32E}"/>
          </ac:grpSpMkLst>
        </pc:grpChg>
        <pc:grpChg chg="del mod topLvl">
          <ac:chgData name="Xin Zhang (FA Talent)" userId="474f572f-8271-4f60-858e-cee871e0aec6" providerId="ADAL" clId="{82FA2526-2325-487C-9F25-B0C9B387758D}" dt="2021-09-24T10:04:26.935" v="7301" actId="478"/>
          <ac:grpSpMkLst>
            <pc:docMk/>
            <pc:sldMk cId="2623565829" sldId="292"/>
            <ac:grpSpMk id="116" creationId="{EE3A9332-D9D2-4399-BC86-84442F43A215}"/>
          </ac:grpSpMkLst>
        </pc:grpChg>
        <pc:grpChg chg="mod topLvl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117" creationId="{33F7D8E7-D7D7-4A05-9275-471A8FC5B05C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118" creationId="{8B69E321-6DC1-4F6B-BCCA-2D0E0E71B602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119" creationId="{CB9FEC49-6023-42BF-87D0-1581DB69498D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163" creationId="{8A38E8E1-3361-4032-80E2-F6DE4DFAAE15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164" creationId="{096C5F6C-4654-4C6D-AD54-C535197C0FBB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166" creationId="{477C4FE5-EA69-46A1-95A7-20AA127FB15B}"/>
          </ac:grpSpMkLst>
        </pc:grpChg>
        <pc:grpChg chg="del mod topLvl">
          <ac:chgData name="Xin Zhang (FA Talent)" userId="474f572f-8271-4f60-858e-cee871e0aec6" providerId="ADAL" clId="{82FA2526-2325-487C-9F25-B0C9B387758D}" dt="2021-09-24T10:04:26.935" v="7301" actId="478"/>
          <ac:grpSpMkLst>
            <pc:docMk/>
            <pc:sldMk cId="2623565829" sldId="292"/>
            <ac:grpSpMk id="173" creationId="{1E593F5A-EB76-43BF-82FA-C4109AA802DA}"/>
          </ac:grpSpMkLst>
        </pc:grpChg>
        <pc:grpChg chg="mod topLvl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174" creationId="{4FC06545-2E3A-46F8-B47D-826DA9DF184C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175" creationId="{AE3065BD-B803-49CE-820B-67458E94402D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176" creationId="{4D667FF6-A5C4-44AD-988F-1C81FC8AAE86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220" creationId="{655A4D84-4E65-46B4-A6F8-D7AF6E35527F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221" creationId="{B9630E8D-6CFD-4A41-8BA4-C5A5D72C6D64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223" creationId="{988F1752-D9F1-4D40-86A1-10241FEAE7C7}"/>
          </ac:grpSpMkLst>
        </pc:grpChg>
        <pc:grpChg chg="del mod topLvl">
          <ac:chgData name="Xin Zhang (FA Talent)" userId="474f572f-8271-4f60-858e-cee871e0aec6" providerId="ADAL" clId="{82FA2526-2325-487C-9F25-B0C9B387758D}" dt="2021-09-24T10:04:26.935" v="7301" actId="478"/>
          <ac:grpSpMkLst>
            <pc:docMk/>
            <pc:sldMk cId="2623565829" sldId="292"/>
            <ac:grpSpMk id="230" creationId="{A0E1C79C-8A32-47BD-8CF6-880AD94550AE}"/>
          </ac:grpSpMkLst>
        </pc:grpChg>
        <pc:grpChg chg="mod topLvl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231" creationId="{B95CEBC4-83AD-454F-93CA-A37C74C349BC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232" creationId="{A05F584F-BE3B-4BBE-BC5B-A723FB08CB47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233" creationId="{91C66DD7-F041-48C5-990D-D2548E5EB443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277" creationId="{5A3520AD-72FA-4A36-837A-817C88D0430E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278" creationId="{5A7F27EB-712F-46C8-9F7C-B8203BE5D86C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280" creationId="{9E2054E0-C22D-46ED-B4C9-962BB53A59B2}"/>
          </ac:grpSpMkLst>
        </pc:grpChg>
        <pc:grpChg chg="del mod topLvl">
          <ac:chgData name="Xin Zhang (FA Talent)" userId="474f572f-8271-4f60-858e-cee871e0aec6" providerId="ADAL" clId="{82FA2526-2325-487C-9F25-B0C9B387758D}" dt="2021-09-24T10:04:26.935" v="7301" actId="478"/>
          <ac:grpSpMkLst>
            <pc:docMk/>
            <pc:sldMk cId="2623565829" sldId="292"/>
            <ac:grpSpMk id="287" creationId="{DA26A557-861A-4E78-AA4F-F7C2DFA335D2}"/>
          </ac:grpSpMkLst>
        </pc:grpChg>
        <pc:grpChg chg="mod topLvl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288" creationId="{1F9887C6-3E76-4D62-8876-AAFFC8AED5BA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289" creationId="{478ED463-8732-4526-8071-151464A81111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290" creationId="{3F57D9AC-AAF1-44D8-BE8F-7FB329842327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34" creationId="{D77EBF9E-2436-488A-A4DE-CE22E740F2F0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35" creationId="{B08B2383-BE8F-4FCA-845D-04973985390C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37" creationId="{AEB4E7C1-1237-4CBB-9C9F-5D3228E648C7}"/>
          </ac:grpSpMkLst>
        </pc:grpChg>
        <pc:grpChg chg="del mod topLvl">
          <ac:chgData name="Xin Zhang (FA Talent)" userId="474f572f-8271-4f60-858e-cee871e0aec6" providerId="ADAL" clId="{82FA2526-2325-487C-9F25-B0C9B387758D}" dt="2021-09-24T10:04:26.935" v="7301" actId="478"/>
          <ac:grpSpMkLst>
            <pc:docMk/>
            <pc:sldMk cId="2623565829" sldId="292"/>
            <ac:grpSpMk id="344" creationId="{C5E9DEFD-D692-4BCD-994E-39C0E733D3AB}"/>
          </ac:grpSpMkLst>
        </pc:grpChg>
        <pc:grpChg chg="mod topLvl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345" creationId="{999EE3F8-995F-4A57-AC48-F66A1FEB38B8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346" creationId="{A9F29F71-A7DD-45EB-8829-BAA5B9CE6F9F}"/>
          </ac:grpSpMkLst>
        </pc:grpChg>
        <pc:grpChg chg="mod">
          <ac:chgData name="Xin Zhang (FA Talent)" userId="474f572f-8271-4f60-858e-cee871e0aec6" providerId="ADAL" clId="{82FA2526-2325-487C-9F25-B0C9B387758D}" dt="2021-09-24T10:09:59.089" v="8692" actId="165"/>
          <ac:grpSpMkLst>
            <pc:docMk/>
            <pc:sldMk cId="2623565829" sldId="292"/>
            <ac:grpSpMk id="347" creationId="{03647557-59F4-4A87-8D85-8C11511217F3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91" creationId="{E62B0AD0-67E9-4A77-A8BD-D6DF6377B804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92" creationId="{2350D2F5-BAA9-4465-833F-5BC3459AC35A}"/>
          </ac:grpSpMkLst>
        </pc:grpChg>
        <pc:grpChg chg="mod">
          <ac:chgData name="Xin Zhang (FA Talent)" userId="474f572f-8271-4f60-858e-cee871e0aec6" providerId="ADAL" clId="{82FA2526-2325-487C-9F25-B0C9B387758D}" dt="2021-09-24T10:04:18.850" v="7298" actId="165"/>
          <ac:grpSpMkLst>
            <pc:docMk/>
            <pc:sldMk cId="2623565829" sldId="292"/>
            <ac:grpSpMk id="394" creationId="{09066060-7796-4151-AFAA-EEAEAF91C19A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01" creationId="{0D20D4EA-1C12-4A08-8D11-81EE05E8A460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02" creationId="{7F72DCBE-13D9-4577-A9E7-088A517214AC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03" creationId="{0371FD4A-46AC-4B04-8B43-8B56C9B9014C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04" creationId="{80AAC0F9-D9A0-4AA8-BE31-AC1C04C1DBB8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48" creationId="{4272644D-3812-4D51-B440-CAC06CCED000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49" creationId="{351AA360-0600-4466-B710-24A12E1596EC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51" creationId="{A80B85FE-A3CF-4537-83C3-22769DD0A6AD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58" creationId="{BAD9EF80-EB95-4193-8D20-65DFCB15B083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59" creationId="{712B12EC-2305-42ED-AF4D-6B24F77DDFB3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60" creationId="{D0A838A3-03FE-4DF7-A082-91995E97AB3C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461" creationId="{6A86ED5C-8826-4662-982B-4B53D226C363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505" creationId="{F35E31D8-1D9A-4166-9AF7-67446DF809B6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506" creationId="{56421BBE-5969-4CB3-A379-0788EA185D62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508" creationId="{7B750BF5-D541-412D-94E4-4895FFF0F416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513" creationId="{4FFA93E6-BB89-4E70-AB64-21DA54E45CB7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514" creationId="{77962366-93B1-4330-9ADF-E046F4D75F87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558" creationId="{B8DA8780-49A1-4EEC-B43F-DDC101614CAF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559" creationId="{82476407-CAD7-4A7F-B85C-ED9817B2F8A4}"/>
          </ac:grpSpMkLst>
        </pc:grpChg>
        <pc:grpChg chg="mod">
          <ac:chgData name="Xin Zhang (FA Talent)" userId="474f572f-8271-4f60-858e-cee871e0aec6" providerId="ADAL" clId="{82FA2526-2325-487C-9F25-B0C9B387758D}" dt="2021-09-24T10:04:06.133" v="7294" actId="165"/>
          <ac:grpSpMkLst>
            <pc:docMk/>
            <pc:sldMk cId="2623565829" sldId="292"/>
            <ac:grpSpMk id="561" creationId="{96D4D7D8-FB51-4201-8657-121FF5B0269A}"/>
          </ac:grpSpMkLst>
        </pc:grpChg>
        <pc:grpChg chg="add 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566" creationId="{9F8A05E9-3940-4C2B-A753-E19563A18491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569" creationId="{77C98AED-A05F-4586-8C3D-9EA3F0AD5B66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570" creationId="{908ECBF0-EA86-43C9-9CEF-100DEA053751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571" creationId="{F70C30A5-F98F-485C-94DC-96A708E6E91B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572" creationId="{4B4EDB4D-6B4C-4A8D-BDBC-10E93AC199E2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16" creationId="{43D0B60B-9AE1-4E4F-879C-F1F8F91DB9F5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17" creationId="{3553007F-E84C-486A-9F81-AE61E77DE50A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19" creationId="{F5AFBB0F-3A11-419F-B80D-402AA099818E}"/>
          </ac:grpSpMkLst>
        </pc:grpChg>
        <pc:grpChg chg="add 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24" creationId="{45523815-E195-4F0A-AEC4-854541BF068B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27" creationId="{316B8540-5B88-4DB1-8A12-5F7DB06CFE34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28" creationId="{E5B2FBA9-3FC4-4F05-B87D-0891FDCA61A4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29" creationId="{46454D3C-7984-4A00-9F67-64F66A086812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30" creationId="{22006D9E-CF4A-4B9E-A0D3-E38D41D0F95D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74" creationId="{90DC07AF-1FB8-4F31-B5BE-39BA1217BA2D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75" creationId="{98FC5C57-2E13-4329-849F-F6085BFA1007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77" creationId="{DD335341-83DC-499C-9696-7DB6F9D28418}"/>
          </ac:grpSpMkLst>
        </pc:grpChg>
        <pc:grpChg chg="add 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82" creationId="{1282EB1E-2E6E-4A41-B60C-72A6C260A112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85" creationId="{07E6F15F-396B-4D30-A43A-424DD72ED053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86" creationId="{107EE5C1-512C-47C5-847D-DD1C9F5F5491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87" creationId="{02D0ADAC-21F6-4DAA-92CB-14B5B344C0A7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688" creationId="{38ABD330-BBE3-4A4A-A785-582F6BBCA191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32" creationId="{CA483A85-0A78-4EDA-BD4F-3E942EEB4E03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33" creationId="{CA7DA60F-69B3-46FB-B96C-A8313EADD313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35" creationId="{D5CFCE9E-DC2A-4925-8D51-0B46E22B9D92}"/>
          </ac:grpSpMkLst>
        </pc:grpChg>
        <pc:grpChg chg="add 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40" creationId="{3CE89284-DE43-4539-831D-D68CCD15F2CF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43" creationId="{7F5825AD-4D0A-418B-9ADA-F2E6364ECA2C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44" creationId="{C46500A7-AA00-4905-8287-22ED1F8B24EF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45" creationId="{850A0842-A427-4FCD-B0AE-119E27DDBF42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46" creationId="{F42E460D-F645-465A-BE26-BB21083C3C36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90" creationId="{F98C1FC3-ED28-4D5B-9CD5-26F558B487FB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91" creationId="{4DF3C4EB-3968-4093-BBD3-E7E4CD1BD811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93" creationId="{A0F8EF0F-2649-46E2-BBEE-CBA08F8896CB}"/>
          </ac:grpSpMkLst>
        </pc:grpChg>
        <pc:grpChg chg="add 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798" creationId="{777DB13C-7CB9-467F-A952-1307C2E52243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801" creationId="{D5CF03D8-0710-426A-9C06-708599B49150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802" creationId="{EC429DB2-A67D-4E8F-B37C-56955E1D2F4A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803" creationId="{BE63D135-B721-456C-AB32-7402ECE72B75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804" creationId="{C367B839-129D-4622-B7E7-A07830C9C824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848" creationId="{3B16E8AB-3970-4EDB-A809-697BA9F250D7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849" creationId="{6AF2262A-FC6B-4716-9BBF-BAD79B94D192}"/>
          </ac:grpSpMkLst>
        </pc:grpChg>
        <pc:grpChg chg="mod">
          <ac:chgData name="Xin Zhang (FA Talent)" userId="474f572f-8271-4f60-858e-cee871e0aec6" providerId="ADAL" clId="{82FA2526-2325-487C-9F25-B0C9B387758D}" dt="2021-09-24T10:04:17.066" v="7297" actId="571"/>
          <ac:grpSpMkLst>
            <pc:docMk/>
            <pc:sldMk cId="2623565829" sldId="292"/>
            <ac:grpSpMk id="851" creationId="{2BB748D1-0234-419C-9173-7C46980CC1A5}"/>
          </ac:grpSpMkLst>
        </pc:grpChg>
        <pc:grpChg chg="add 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56" creationId="{0298B8F6-1DDB-4D77-B24C-7673FAEDFC63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58" creationId="{8771EB76-2E83-4A61-8284-B3B6AAAA004F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59" creationId="{2899EBB5-0C32-4438-8C61-45FD41829795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61" creationId="{76BF1A0C-F6CF-4034-AFD7-7992527CC2CB}"/>
          </ac:grpSpMkLst>
        </pc:grpChg>
        <pc:grpChg chg="add 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66" creationId="{EC86789D-C175-4616-9DD7-C90FA97AAA0C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68" creationId="{E48887AA-7A3F-44D9-BEBC-DDC923D8EC8D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69" creationId="{DBD30710-361F-4CDF-8773-B743A8204259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71" creationId="{DD97538C-EB23-4CD6-8E6A-87B201F64A00}"/>
          </ac:grpSpMkLst>
        </pc:grpChg>
        <pc:grpChg chg="add 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76" creationId="{89DCB0E0-BCB6-4E0E-9E7C-4FFCD1916ED9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78" creationId="{33C8524F-0832-4C28-BB1B-7CE353F6F6D1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79" creationId="{43097A46-F99B-4E22-90B1-CB1A01F4BEBF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81" creationId="{2FB03F5B-CE95-4360-A85D-7F40F7AEA95E}"/>
          </ac:grpSpMkLst>
        </pc:grpChg>
        <pc:grpChg chg="add 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86" creationId="{6E26A6F2-B5EE-42F5-87FA-BAD1E72C4D53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88" creationId="{22EAFD2B-0A42-4648-9B11-3B5E69193617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89" creationId="{0F929D25-ADDB-4638-B491-2600A2A6CC95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91" creationId="{5683C3B9-C29B-4233-9980-4385164C89ED}"/>
          </ac:grpSpMkLst>
        </pc:grpChg>
        <pc:grpChg chg="add 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96" creationId="{11D30495-CA49-4013-A700-D8C88A53E478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98" creationId="{4776D210-2F49-4F90-A191-4543B40122A0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899" creationId="{CB9D5062-BE56-4DDC-9951-909DA4242ED4}"/>
          </ac:grpSpMkLst>
        </pc:grpChg>
        <pc:grpChg chg="mod">
          <ac:chgData name="Xin Zhang (FA Talent)" userId="474f572f-8271-4f60-858e-cee871e0aec6" providerId="ADAL" clId="{82FA2526-2325-487C-9F25-B0C9B387758D}" dt="2021-09-24T10:04:25.231" v="7300" actId="571"/>
          <ac:grpSpMkLst>
            <pc:docMk/>
            <pc:sldMk cId="2623565829" sldId="292"/>
            <ac:grpSpMk id="901" creationId="{3DCA87D8-0EDE-4A48-A766-DBD1EF289624}"/>
          </ac:grpSpMkLst>
        </pc:grpChg>
      </pc:sldChg>
      <pc:sldChg chg="addSp delSp modSp new del mod modClrScheme chgLayout">
        <pc:chgData name="Xin Zhang (FA Talent)" userId="474f572f-8271-4f60-858e-cee871e0aec6" providerId="ADAL" clId="{82FA2526-2325-487C-9F25-B0C9B387758D}" dt="2021-09-24T10:31:20.742" v="8774" actId="47"/>
        <pc:sldMkLst>
          <pc:docMk/>
          <pc:sldMk cId="3185903988" sldId="293"/>
        </pc:sldMkLst>
        <pc:spChg chg="del mod ord">
          <ac:chgData name="Xin Zhang (FA Talent)" userId="474f572f-8271-4f60-858e-cee871e0aec6" providerId="ADAL" clId="{82FA2526-2325-487C-9F25-B0C9B387758D}" dt="2021-09-24T10:25:17.376" v="8726" actId="700"/>
          <ac:spMkLst>
            <pc:docMk/>
            <pc:sldMk cId="3185903988" sldId="293"/>
            <ac:spMk id="2" creationId="{AB346B5B-ABC9-44B7-B526-29D358DF3A11}"/>
          </ac:spMkLst>
        </pc:spChg>
        <pc:spChg chg="del mod ord">
          <ac:chgData name="Xin Zhang (FA Talent)" userId="474f572f-8271-4f60-858e-cee871e0aec6" providerId="ADAL" clId="{82FA2526-2325-487C-9F25-B0C9B387758D}" dt="2021-09-24T10:25:17.376" v="8726" actId="700"/>
          <ac:spMkLst>
            <pc:docMk/>
            <pc:sldMk cId="3185903988" sldId="293"/>
            <ac:spMk id="3" creationId="{CEA23407-FDD9-4F24-8987-B55946809F23}"/>
          </ac:spMkLst>
        </pc:spChg>
        <pc:spChg chg="add del mod ord">
          <ac:chgData name="Xin Zhang (FA Talent)" userId="474f572f-8271-4f60-858e-cee871e0aec6" providerId="ADAL" clId="{82FA2526-2325-487C-9F25-B0C9B387758D}" dt="2021-09-24T10:27:27.217" v="8741" actId="700"/>
          <ac:spMkLst>
            <pc:docMk/>
            <pc:sldMk cId="3185903988" sldId="293"/>
            <ac:spMk id="4" creationId="{B10FA70D-2064-47B1-A029-4E5782E5A548}"/>
          </ac:spMkLst>
        </pc:spChg>
        <pc:spChg chg="add del mod ord">
          <ac:chgData name="Xin Zhang (FA Talent)" userId="474f572f-8271-4f60-858e-cee871e0aec6" providerId="ADAL" clId="{82FA2526-2325-487C-9F25-B0C9B387758D}" dt="2021-09-24T10:27:27.217" v="8741" actId="700"/>
          <ac:spMkLst>
            <pc:docMk/>
            <pc:sldMk cId="3185903988" sldId="293"/>
            <ac:spMk id="5" creationId="{6B21DFE7-B922-4A0D-BEAC-A56C997C13D1}"/>
          </ac:spMkLst>
        </pc:spChg>
      </pc:sldChg>
      <pc:sldChg chg="add del">
        <pc:chgData name="Xin Zhang (FA Talent)" userId="474f572f-8271-4f60-858e-cee871e0aec6" providerId="ADAL" clId="{82FA2526-2325-487C-9F25-B0C9B387758D}" dt="2021-09-24T10:01:49.403" v="7291"/>
        <pc:sldMkLst>
          <pc:docMk/>
          <pc:sldMk cId="3492750774" sldId="293"/>
        </pc:sldMkLst>
      </pc:sldChg>
      <pc:sldChg chg="add del mod modClrScheme chgLayout">
        <pc:chgData name="Xin Zhang (FA Talent)" userId="474f572f-8271-4f60-858e-cee871e0aec6" providerId="ADAL" clId="{82FA2526-2325-487C-9F25-B0C9B387758D}" dt="2021-09-24T10:30:31.163" v="8766" actId="47"/>
        <pc:sldMkLst>
          <pc:docMk/>
          <pc:sldMk cId="0" sldId="295"/>
        </pc:sldMkLst>
      </pc:sldChg>
      <pc:sldChg chg="modSp add del mod modClrScheme chgLayout">
        <pc:chgData name="Xin Zhang (FA Talent)" userId="474f572f-8271-4f60-858e-cee871e0aec6" providerId="ADAL" clId="{82FA2526-2325-487C-9F25-B0C9B387758D}" dt="2021-09-29T11:04:14.409" v="15472" actId="947"/>
        <pc:sldMkLst>
          <pc:docMk/>
          <pc:sldMk cId="2020611324" sldId="315"/>
        </pc:sldMkLst>
        <pc:spChg chg="mod">
          <ac:chgData name="Xin Zhang (FA Talent)" userId="474f572f-8271-4f60-858e-cee871e0aec6" providerId="ADAL" clId="{82FA2526-2325-487C-9F25-B0C9B387758D}" dt="2021-09-29T11:04:14.358" v="15456" actId="947"/>
          <ac:spMkLst>
            <pc:docMk/>
            <pc:sldMk cId="2020611324" sldId="315"/>
            <ac:spMk id="5" creationId="{022E2FB4-0B74-4B49-B870-54EE0CA56F43}"/>
          </ac:spMkLst>
        </pc:spChg>
        <pc:spChg chg="mod">
          <ac:chgData name="Xin Zhang (FA Talent)" userId="474f572f-8271-4f60-858e-cee871e0aec6" providerId="ADAL" clId="{82FA2526-2325-487C-9F25-B0C9B387758D}" dt="2021-09-29T11:04:14.406" v="15470" actId="947"/>
          <ac:spMkLst>
            <pc:docMk/>
            <pc:sldMk cId="2020611324" sldId="315"/>
            <ac:spMk id="7" creationId="{4CA0296C-822E-1440-B2D9-5FA250B49272}"/>
          </ac:spMkLst>
        </pc:spChg>
        <pc:spChg chg="mod">
          <ac:chgData name="Xin Zhang (FA Talent)" userId="474f572f-8271-4f60-858e-cee871e0aec6" providerId="ADAL" clId="{82FA2526-2325-487C-9F25-B0C9B387758D}" dt="2021-09-29T11:04:14.404" v="15468" actId="947"/>
          <ac:spMkLst>
            <pc:docMk/>
            <pc:sldMk cId="2020611324" sldId="315"/>
            <ac:spMk id="9" creationId="{9399816B-8BA0-B94C-90F1-EC4F5DAA5EE3}"/>
          </ac:spMkLst>
        </pc:spChg>
        <pc:spChg chg="mod">
          <ac:chgData name="Xin Zhang (FA Talent)" userId="474f572f-8271-4f60-858e-cee871e0aec6" providerId="ADAL" clId="{82FA2526-2325-487C-9F25-B0C9B387758D}" dt="2021-09-29T11:04:14.409" v="15472" actId="947"/>
          <ac:spMkLst>
            <pc:docMk/>
            <pc:sldMk cId="2020611324" sldId="315"/>
            <ac:spMk id="15" creationId="{F742B70C-BC30-F14D-BE1F-C3B71A9F4639}"/>
          </ac:spMkLst>
        </pc:spChg>
        <pc:spChg chg="mod">
          <ac:chgData name="Xin Zhang (FA Talent)" userId="474f572f-8271-4f60-858e-cee871e0aec6" providerId="ADAL" clId="{82FA2526-2325-487C-9F25-B0C9B387758D}" dt="2021-09-29T11:04:14.407" v="15471" actId="947"/>
          <ac:spMkLst>
            <pc:docMk/>
            <pc:sldMk cId="2020611324" sldId="315"/>
            <ac:spMk id="17" creationId="{E481473D-39EC-EB42-9906-2FB4133A54F8}"/>
          </ac:spMkLst>
        </pc:spChg>
      </pc:sldChg>
      <pc:sldChg chg="modSp add del mod modClrScheme chgLayout">
        <pc:chgData name="Xin Zhang (FA Talent)" userId="474f572f-8271-4f60-858e-cee871e0aec6" providerId="ADAL" clId="{82FA2526-2325-487C-9F25-B0C9B387758D}" dt="2021-09-29T11:04:14.481" v="15492" actId="947"/>
        <pc:sldMkLst>
          <pc:docMk/>
          <pc:sldMk cId="1017731531" sldId="316"/>
        </pc:sldMkLst>
        <pc:spChg chg="mod">
          <ac:chgData name="Xin Zhang (FA Talent)" userId="474f572f-8271-4f60-858e-cee871e0aec6" providerId="ADAL" clId="{82FA2526-2325-487C-9F25-B0C9B387758D}" dt="2021-09-29T11:04:14.420" v="15476" actId="947"/>
          <ac:spMkLst>
            <pc:docMk/>
            <pc:sldMk cId="1017731531" sldId="316"/>
            <ac:spMk id="3" creationId="{789E2549-A20B-4942-842D-0D9EB53DC805}"/>
          </ac:spMkLst>
        </pc:spChg>
        <pc:spChg chg="mod">
          <ac:chgData name="Xin Zhang (FA Talent)" userId="474f572f-8271-4f60-858e-cee871e0aec6" providerId="ADAL" clId="{82FA2526-2325-487C-9F25-B0C9B387758D}" dt="2021-09-29T11:04:14.478" v="15489" actId="947"/>
          <ac:spMkLst>
            <pc:docMk/>
            <pc:sldMk cId="1017731531" sldId="316"/>
            <ac:spMk id="5" creationId="{12BB9002-BE8D-4E4D-80C6-336B78F997D6}"/>
          </ac:spMkLst>
        </pc:spChg>
        <pc:spChg chg="mod">
          <ac:chgData name="Xin Zhang (FA Talent)" userId="474f572f-8271-4f60-858e-cee871e0aec6" providerId="ADAL" clId="{82FA2526-2325-487C-9F25-B0C9B387758D}" dt="2021-09-29T11:04:14.481" v="15492" actId="947"/>
          <ac:spMkLst>
            <pc:docMk/>
            <pc:sldMk cId="1017731531" sldId="316"/>
            <ac:spMk id="11" creationId="{5935CB4C-0185-B54B-984B-0A07E9CEDBDD}"/>
          </ac:spMkLst>
        </pc:spChg>
        <pc:spChg chg="mod">
          <ac:chgData name="Xin Zhang (FA Talent)" userId="474f572f-8271-4f60-858e-cee871e0aec6" providerId="ADAL" clId="{82FA2526-2325-487C-9F25-B0C9B387758D}" dt="2021-09-29T11:04:14.479" v="15490" actId="947"/>
          <ac:spMkLst>
            <pc:docMk/>
            <pc:sldMk cId="1017731531" sldId="316"/>
            <ac:spMk id="13" creationId="{38A12A4E-CB0D-1445-8FD0-4DF48F0D6E39}"/>
          </ac:spMkLst>
        </pc:spChg>
        <pc:spChg chg="mod">
          <ac:chgData name="Xin Zhang (FA Talent)" userId="474f572f-8271-4f60-858e-cee871e0aec6" providerId="ADAL" clId="{82FA2526-2325-487C-9F25-B0C9B387758D}" dt="2021-09-29T11:04:14.480" v="15491" actId="947"/>
          <ac:spMkLst>
            <pc:docMk/>
            <pc:sldMk cId="1017731531" sldId="316"/>
            <ac:spMk id="15" creationId="{341DD8E9-C96F-954A-90D2-1C023C96A94F}"/>
          </ac:spMkLst>
        </pc:spChg>
      </pc:sldChg>
      <pc:sldChg chg="add del">
        <pc:chgData name="Xin Zhang (FA Talent)" userId="474f572f-8271-4f60-858e-cee871e0aec6" providerId="ADAL" clId="{82FA2526-2325-487C-9F25-B0C9B387758D}" dt="2021-09-24T10:28:44.786" v="8744"/>
        <pc:sldMkLst>
          <pc:docMk/>
          <pc:sldMk cId="547757618" sldId="321"/>
        </pc:sldMkLst>
      </pc:sldChg>
      <pc:sldChg chg="new mod modClrScheme chgLayout">
        <pc:chgData name="Xin Zhang (FA Talent)" userId="474f572f-8271-4f60-858e-cee871e0aec6" providerId="ADAL" clId="{82FA2526-2325-487C-9F25-B0C9B387758D}" dt="2021-09-24T10:31:00.079" v="8770" actId="700"/>
        <pc:sldMkLst>
          <pc:docMk/>
          <pc:sldMk cId="1215483415" sldId="322"/>
        </pc:sldMkLst>
      </pc:sldChg>
      <pc:sldChg chg="add del mod modClrScheme chgLayout">
        <pc:chgData name="Xin Zhang (FA Talent)" userId="474f572f-8271-4f60-858e-cee871e0aec6" providerId="ADAL" clId="{82FA2526-2325-487C-9F25-B0C9B387758D}" dt="2021-09-24T10:30:30.478" v="8765" actId="47"/>
        <pc:sldMkLst>
          <pc:docMk/>
          <pc:sldMk cId="2028385782" sldId="323"/>
        </pc:sldMkLst>
      </pc:sldChg>
      <pc:sldChg chg="new mod modClrScheme chgLayout">
        <pc:chgData name="Xin Zhang (FA Talent)" userId="474f572f-8271-4f60-858e-cee871e0aec6" providerId="ADAL" clId="{82FA2526-2325-487C-9F25-B0C9B387758D}" dt="2021-09-24T10:31:05.785" v="8772" actId="700"/>
        <pc:sldMkLst>
          <pc:docMk/>
          <pc:sldMk cId="3293534767" sldId="323"/>
        </pc:sldMkLst>
      </pc:sldChg>
      <pc:sldChg chg="new del">
        <pc:chgData name="Xin Zhang (FA Talent)" userId="474f572f-8271-4f60-858e-cee871e0aec6" providerId="ADAL" clId="{82FA2526-2325-487C-9F25-B0C9B387758D}" dt="2021-09-24T10:36:09.389" v="8879" actId="680"/>
        <pc:sldMkLst>
          <pc:docMk/>
          <pc:sldMk cId="663488103" sldId="324"/>
        </pc:sldMkLst>
      </pc:sldChg>
      <pc:sldMasterChg chg="addSldLayout delSldLayout modSldLayout sldLayoutOrd">
        <pc:chgData name="Xin Zhang (FA Talent)" userId="474f572f-8271-4f60-858e-cee871e0aec6" providerId="ADAL" clId="{82FA2526-2325-487C-9F25-B0C9B387758D}" dt="2021-09-29T11:06:06.208" v="15543" actId="2696"/>
        <pc:sldMasterMkLst>
          <pc:docMk/>
          <pc:sldMasterMk cId="3021564007" sldId="2147483660"/>
        </pc:sldMasterMkLst>
        <pc:sldLayoutChg chg="mod">
          <pc:chgData name="Xin Zhang (FA Talent)" userId="474f572f-8271-4f60-858e-cee871e0aec6" providerId="ADAL" clId="{82FA2526-2325-487C-9F25-B0C9B387758D}" dt="2021-09-24T10:27:09.492" v="8738" actId="6014"/>
          <pc:sldLayoutMkLst>
            <pc:docMk/>
            <pc:sldMasterMk cId="3021564007" sldId="2147483660"/>
            <pc:sldLayoutMk cId="1630957316" sldId="2147483661"/>
          </pc:sldLayoutMkLst>
        </pc:sldLayoutChg>
        <pc:sldLayoutChg chg="addSp delSp modSp mod setBg">
          <pc:chgData name="Xin Zhang (FA Talent)" userId="474f572f-8271-4f60-858e-cee871e0aec6" providerId="ADAL" clId="{82FA2526-2325-487C-9F25-B0C9B387758D}" dt="2021-09-29T11:06:01.093" v="15542" actId="113"/>
          <pc:sldLayoutMkLst>
            <pc:docMk/>
            <pc:sldMasterMk cId="245076850" sldId="2147483765"/>
            <pc:sldLayoutMk cId="2346204218" sldId="2147483662"/>
          </pc:sldLayoutMkLst>
          <pc:spChg chg="add mod">
            <ac:chgData name="Xin Zhang (FA Talent)" userId="474f572f-8271-4f60-858e-cee871e0aec6" providerId="ADAL" clId="{82FA2526-2325-487C-9F25-B0C9B387758D}" dt="2021-09-24T02:47:58.845" v="480"/>
            <ac:spMkLst>
              <pc:docMk/>
              <pc:sldMasterMk cId="245076850" sldId="2147483765"/>
              <pc:sldLayoutMk cId="2346204218" sldId="2147483662"/>
              <ac:spMk id="4" creationId="{3B2184FA-B6AC-43E2-90FB-C3FCEBBBA8FB}"/>
            </ac:spMkLst>
          </pc:spChg>
          <pc:spChg chg="add mod">
            <ac:chgData name="Xin Zhang (FA Talent)" userId="474f572f-8271-4f60-858e-cee871e0aec6" providerId="ADAL" clId="{82FA2526-2325-487C-9F25-B0C9B387758D}" dt="2021-09-24T02:47:58.845" v="480"/>
            <ac:spMkLst>
              <pc:docMk/>
              <pc:sldMasterMk cId="245076850" sldId="2147483765"/>
              <pc:sldLayoutMk cId="2346204218" sldId="2147483662"/>
              <ac:spMk id="5" creationId="{6BB7F33E-CE41-455C-A366-C5A1B59DFF60}"/>
            </ac:spMkLst>
          </pc:spChg>
          <pc:spChg chg="add mod">
            <ac:chgData name="Xin Zhang (FA Talent)" userId="474f572f-8271-4f60-858e-cee871e0aec6" providerId="ADAL" clId="{82FA2526-2325-487C-9F25-B0C9B387758D}" dt="2021-09-24T02:47:58.845" v="480"/>
            <ac:spMkLst>
              <pc:docMk/>
              <pc:sldMasterMk cId="245076850" sldId="2147483765"/>
              <pc:sldLayoutMk cId="2346204218" sldId="2147483662"/>
              <ac:spMk id="7" creationId="{BD40A171-A277-41DA-8288-81FC3C187D75}"/>
            </ac:spMkLst>
          </pc:spChg>
          <pc:spChg chg="add mod">
            <ac:chgData name="Xin Zhang (FA Talent)" userId="474f572f-8271-4f60-858e-cee871e0aec6" providerId="ADAL" clId="{82FA2526-2325-487C-9F25-B0C9B387758D}" dt="2021-09-29T11:06:01.093" v="15542" actId="113"/>
            <ac:spMkLst>
              <pc:docMk/>
              <pc:sldMasterMk cId="245076850" sldId="2147483765"/>
              <pc:sldLayoutMk cId="2346204218" sldId="2147483662"/>
              <ac:spMk id="8" creationId="{51C4CD23-CD35-4F64-92BD-CEEDEABB1C3E}"/>
            </ac:spMkLst>
          </pc:spChg>
          <pc:spChg chg="add mod">
            <ac:chgData name="Xin Zhang (FA Talent)" userId="474f572f-8271-4f60-858e-cee871e0aec6" providerId="ADAL" clId="{82FA2526-2325-487C-9F25-B0C9B387758D}" dt="2021-09-24T02:47:58.845" v="480"/>
            <ac:spMkLst>
              <pc:docMk/>
              <pc:sldMasterMk cId="245076850" sldId="2147483765"/>
              <pc:sldLayoutMk cId="2346204218" sldId="2147483662"/>
              <ac:spMk id="9" creationId="{20C63685-B3A1-4E40-8FF0-81E075C96A72}"/>
            </ac:spMkLst>
          </pc:spChg>
          <pc:spChg chg="add del">
            <ac:chgData name="Xin Zhang (FA Talent)" userId="474f572f-8271-4f60-858e-cee871e0aec6" providerId="ADAL" clId="{82FA2526-2325-487C-9F25-B0C9B387758D}" dt="2021-09-24T02:48:33.571" v="483" actId="11529"/>
            <ac:spMkLst>
              <pc:docMk/>
              <pc:sldMasterMk cId="245076850" sldId="2147483765"/>
              <pc:sldLayoutMk cId="2346204218" sldId="2147483662"/>
              <ac:spMk id="10" creationId="{1BC59780-455C-4E3B-A062-A7CD8D2BBE82}"/>
            </ac:spMkLst>
          </pc:spChg>
          <pc:spChg chg="add mod">
            <ac:chgData name="Xin Zhang (FA Talent)" userId="474f572f-8271-4f60-858e-cee871e0aec6" providerId="ADAL" clId="{82FA2526-2325-487C-9F25-B0C9B387758D}" dt="2021-09-24T08:40:58.136" v="6601" actId="1076"/>
            <ac:spMkLst>
              <pc:docMk/>
              <pc:sldMasterMk cId="245076850" sldId="2147483765"/>
              <pc:sldLayoutMk cId="2346204218" sldId="2147483662"/>
              <ac:spMk id="11" creationId="{A734F949-D3DA-4B22-8338-9366D517D10E}"/>
            </ac:spMkLst>
          </pc:spChg>
          <pc:spChg chg="add del mod ord">
            <ac:chgData name="Xin Zhang (FA Talent)" userId="474f572f-8271-4f60-858e-cee871e0aec6" providerId="ADAL" clId="{82FA2526-2325-487C-9F25-B0C9B387758D}" dt="2021-09-24T02:52:04.585" v="520" actId="478"/>
            <ac:spMkLst>
              <pc:docMk/>
              <pc:sldMasterMk cId="245076850" sldId="2147483765"/>
              <pc:sldLayoutMk cId="2346204218" sldId="2147483662"/>
              <ac:spMk id="13" creationId="{162129B0-BAEE-49D2-AC61-E8F6B9F9F9C4}"/>
            </ac:spMkLst>
          </pc:spChg>
          <pc:picChg chg="add del mod">
            <ac:chgData name="Xin Zhang (FA Talent)" userId="474f572f-8271-4f60-858e-cee871e0aec6" providerId="ADAL" clId="{82FA2526-2325-487C-9F25-B0C9B387758D}" dt="2021-09-24T02:54:18.473" v="532" actId="478"/>
            <ac:picMkLst>
              <pc:docMk/>
              <pc:sldMasterMk cId="245076850" sldId="2147483765"/>
              <pc:sldLayoutMk cId="2346204218" sldId="2147483662"/>
              <ac:picMk id="2" creationId="{A3200AC7-F705-4652-BAA6-C2C3F9509BBE}"/>
            </ac:picMkLst>
          </pc:picChg>
          <pc:picChg chg="add mod">
            <ac:chgData name="Xin Zhang (FA Talent)" userId="474f572f-8271-4f60-858e-cee871e0aec6" providerId="ADAL" clId="{82FA2526-2325-487C-9F25-B0C9B387758D}" dt="2021-09-24T02:47:58.845" v="480"/>
            <ac:picMkLst>
              <pc:docMk/>
              <pc:sldMasterMk cId="245076850" sldId="2147483765"/>
              <pc:sldLayoutMk cId="2346204218" sldId="2147483662"/>
              <ac:picMk id="3" creationId="{26E8F51F-3ABC-4CEE-AE2A-B089806B0F7C}"/>
            </ac:picMkLst>
          </pc:picChg>
          <pc:picChg chg="add mod">
            <ac:chgData name="Xin Zhang (FA Talent)" userId="474f572f-8271-4f60-858e-cee871e0aec6" providerId="ADAL" clId="{82FA2526-2325-487C-9F25-B0C9B387758D}" dt="2021-09-24T02:47:58.845" v="480"/>
            <ac:picMkLst>
              <pc:docMk/>
              <pc:sldMasterMk cId="245076850" sldId="2147483765"/>
              <pc:sldLayoutMk cId="2346204218" sldId="2147483662"/>
              <ac:picMk id="6" creationId="{804B17E1-A2D6-4B27-82EF-5A72AF8221DC}"/>
            </ac:picMkLst>
          </pc:picChg>
          <pc:picChg chg="add del mod ord">
            <ac:chgData name="Xin Zhang (FA Talent)" userId="474f572f-8271-4f60-858e-cee871e0aec6" providerId="ADAL" clId="{82FA2526-2325-487C-9F25-B0C9B387758D}" dt="2021-09-24T02:52:04.585" v="520" actId="478"/>
            <ac:picMkLst>
              <pc:docMk/>
              <pc:sldMasterMk cId="245076850" sldId="2147483765"/>
              <pc:sldLayoutMk cId="2346204218" sldId="2147483662"/>
              <ac:picMk id="12" creationId="{F768817A-5400-412B-A76D-0A607D1F048F}"/>
            </ac:picMkLst>
          </pc:picChg>
          <pc:picChg chg="add mod ord">
            <ac:chgData name="Xin Zhang (FA Talent)" userId="474f572f-8271-4f60-858e-cee871e0aec6" providerId="ADAL" clId="{82FA2526-2325-487C-9F25-B0C9B387758D}" dt="2021-09-24T08:40:58.136" v="6601" actId="1076"/>
            <ac:picMkLst>
              <pc:docMk/>
              <pc:sldMasterMk cId="245076850" sldId="2147483765"/>
              <pc:sldLayoutMk cId="2346204218" sldId="2147483662"/>
              <ac:picMk id="14" creationId="{0B930279-8437-4835-B84E-4939E3E8C02D}"/>
            </ac:picMkLst>
          </pc:picChg>
          <pc:picChg chg="add del mod">
            <ac:chgData name="Xin Zhang (FA Talent)" userId="474f572f-8271-4f60-858e-cee871e0aec6" providerId="ADAL" clId="{82FA2526-2325-487C-9F25-B0C9B387758D}" dt="2021-09-24T08:04:46.573" v="5667" actId="478"/>
            <ac:picMkLst>
              <pc:docMk/>
              <pc:sldMasterMk cId="245076850" sldId="2147483765"/>
              <pc:sldLayoutMk cId="2346204218" sldId="2147483662"/>
              <ac:picMk id="15" creationId="{092100EF-B8A1-4D20-8B91-56719E8F9D9D}"/>
            </ac:picMkLst>
          </pc:picChg>
        </pc:sldLayoutChg>
        <pc:sldLayoutChg chg="addSp delSp modSp new mod ord">
          <pc:chgData name="Xin Zhang (FA Talent)" userId="474f572f-8271-4f60-858e-cee871e0aec6" providerId="ADAL" clId="{82FA2526-2325-487C-9F25-B0C9B387758D}" dt="2021-09-29T11:05:51.553" v="15538" actId="113"/>
          <pc:sldLayoutMkLst>
            <pc:docMk/>
            <pc:sldMasterMk cId="3021564007" sldId="2147483660"/>
            <pc:sldLayoutMk cId="629375098" sldId="2147483663"/>
          </pc:sldLayoutMkLst>
          <pc:spChg chg="del">
            <ac:chgData name="Xin Zhang (FA Talent)" userId="474f572f-8271-4f60-858e-cee871e0aec6" providerId="ADAL" clId="{82FA2526-2325-487C-9F25-B0C9B387758D}" dt="2021-09-24T02:29:33.924" v="246" actId="478"/>
            <ac:spMkLst>
              <pc:docMk/>
              <pc:sldMasterMk cId="3021564007" sldId="2147483660"/>
              <pc:sldLayoutMk cId="629375098" sldId="2147483663"/>
              <ac:spMk id="2" creationId="{045DAE49-3879-4A6B-8982-2A9D22B6247A}"/>
            </ac:spMkLst>
          </pc:spChg>
          <pc:spChg chg="del mod topLvl">
            <ac:chgData name="Xin Zhang (FA Talent)" userId="474f572f-8271-4f60-858e-cee871e0aec6" providerId="ADAL" clId="{82FA2526-2325-487C-9F25-B0C9B387758D}" dt="2021-09-24T02:38:36.248" v="278" actId="478"/>
            <ac:spMkLst>
              <pc:docMk/>
              <pc:sldMasterMk cId="3021564007" sldId="2147483660"/>
              <pc:sldLayoutMk cId="629375098" sldId="2147483663"/>
              <ac:spMk id="4" creationId="{4329D8D1-19D1-47EA-BD54-A23D28AA5616}"/>
            </ac:spMkLst>
          </pc:spChg>
          <pc:spChg chg="del mod topLvl">
            <ac:chgData name="Xin Zhang (FA Talent)" userId="474f572f-8271-4f60-858e-cee871e0aec6" providerId="ADAL" clId="{82FA2526-2325-487C-9F25-B0C9B387758D}" dt="2021-09-24T02:38:33.686" v="277" actId="478"/>
            <ac:spMkLst>
              <pc:docMk/>
              <pc:sldMasterMk cId="3021564007" sldId="2147483660"/>
              <pc:sldLayoutMk cId="629375098" sldId="2147483663"/>
              <ac:spMk id="5" creationId="{E8E8672F-1A36-4520-80CE-FF4AD650CA68}"/>
            </ac:spMkLst>
          </pc:spChg>
          <pc:spChg chg="mod topLvl">
            <ac:chgData name="Xin Zhang (FA Talent)" userId="474f572f-8271-4f60-858e-cee871e0aec6" providerId="ADAL" clId="{82FA2526-2325-487C-9F25-B0C9B387758D}" dt="2021-09-24T08:39:34.607" v="6591" actId="164"/>
            <ac:spMkLst>
              <pc:docMk/>
              <pc:sldMasterMk cId="3021564007" sldId="2147483660"/>
              <pc:sldLayoutMk cId="629375098" sldId="2147483663"/>
              <ac:spMk id="7" creationId="{0A09399E-4D18-4E1F-8D42-674509635C78}"/>
            </ac:spMkLst>
          </pc:spChg>
          <pc:spChg chg="mod topLvl">
            <ac:chgData name="Xin Zhang (FA Talent)" userId="474f572f-8271-4f60-858e-cee871e0aec6" providerId="ADAL" clId="{82FA2526-2325-487C-9F25-B0C9B387758D}" dt="2021-09-24T08:39:34.607" v="6591" actId="164"/>
            <ac:spMkLst>
              <pc:docMk/>
              <pc:sldMasterMk cId="3021564007" sldId="2147483660"/>
              <pc:sldLayoutMk cId="629375098" sldId="2147483663"/>
              <ac:spMk id="8" creationId="{5FC6921A-6145-42E0-9592-771733007BC3}"/>
            </ac:spMkLst>
          </pc:spChg>
          <pc:spChg chg="mod topLvl">
            <ac:chgData name="Xin Zhang (FA Talent)" userId="474f572f-8271-4f60-858e-cee871e0aec6" providerId="ADAL" clId="{82FA2526-2325-487C-9F25-B0C9B387758D}" dt="2021-09-24T08:39:34.607" v="6591" actId="164"/>
            <ac:spMkLst>
              <pc:docMk/>
              <pc:sldMasterMk cId="3021564007" sldId="2147483660"/>
              <pc:sldLayoutMk cId="629375098" sldId="2147483663"/>
              <ac:spMk id="10" creationId="{CE0A06E0-2241-49B8-B34C-D9F0CD247E74}"/>
            </ac:spMkLst>
          </pc:spChg>
          <pc:spChg chg="add del">
            <ac:chgData name="Xin Zhang (FA Talent)" userId="474f572f-8271-4f60-858e-cee871e0aec6" providerId="ADAL" clId="{82FA2526-2325-487C-9F25-B0C9B387758D}" dt="2021-09-24T02:36:18.861" v="253" actId="11529"/>
            <ac:spMkLst>
              <pc:docMk/>
              <pc:sldMasterMk cId="3021564007" sldId="2147483660"/>
              <pc:sldLayoutMk cId="629375098" sldId="2147483663"/>
              <ac:spMk id="11" creationId="{EC351AA4-832E-4A60-A47C-857B59E51017}"/>
            </ac:spMkLst>
          </pc:spChg>
          <pc:spChg chg="add mod">
            <ac:chgData name="Xin Zhang (FA Talent)" userId="474f572f-8271-4f60-858e-cee871e0aec6" providerId="ADAL" clId="{82FA2526-2325-487C-9F25-B0C9B387758D}" dt="2021-09-29T11:05:51.553" v="15538" actId="113"/>
            <ac:spMkLst>
              <pc:docMk/>
              <pc:sldMasterMk cId="3021564007" sldId="2147483660"/>
              <pc:sldLayoutMk cId="629375098" sldId="2147483663"/>
              <ac:spMk id="12" creationId="{54992939-FCF5-4F9C-8B33-11A8495DA206}"/>
            </ac:spMkLst>
          </pc:spChg>
          <pc:spChg chg="add mod">
            <ac:chgData name="Xin Zhang (FA Talent)" userId="474f572f-8271-4f60-858e-cee871e0aec6" providerId="ADAL" clId="{82FA2526-2325-487C-9F25-B0C9B387758D}" dt="2021-09-24T02:45:38.523" v="470" actId="120"/>
            <ac:spMkLst>
              <pc:docMk/>
              <pc:sldMasterMk cId="3021564007" sldId="2147483660"/>
              <pc:sldLayoutMk cId="629375098" sldId="2147483663"/>
              <ac:spMk id="13" creationId="{8145ADE5-068D-43CA-AAD3-7931745158B7}"/>
            </ac:spMkLst>
          </pc:spChg>
          <pc:grpChg chg="add del mod">
            <ac:chgData name="Xin Zhang (FA Talent)" userId="474f572f-8271-4f60-858e-cee871e0aec6" providerId="ADAL" clId="{82FA2526-2325-487C-9F25-B0C9B387758D}" dt="2021-09-24T02:29:43.037" v="248" actId="165"/>
            <ac:grpSpMkLst>
              <pc:docMk/>
              <pc:sldMasterMk cId="3021564007" sldId="2147483660"/>
              <pc:sldLayoutMk cId="629375098" sldId="2147483663"/>
              <ac:grpSpMk id="3" creationId="{230702A3-039E-467A-B2D4-49F7625A4304}"/>
            </ac:grpSpMkLst>
          </pc:grpChg>
          <pc:grpChg chg="add mod">
            <ac:chgData name="Xin Zhang (FA Talent)" userId="474f572f-8271-4f60-858e-cee871e0aec6" providerId="ADAL" clId="{82FA2526-2325-487C-9F25-B0C9B387758D}" dt="2021-09-24T08:39:34.607" v="6591" actId="164"/>
            <ac:grpSpMkLst>
              <pc:docMk/>
              <pc:sldMasterMk cId="3021564007" sldId="2147483660"/>
              <pc:sldLayoutMk cId="629375098" sldId="2147483663"/>
              <ac:grpSpMk id="15" creationId="{56C7C634-B170-4C57-A008-3D2EF4D88BC6}"/>
            </ac:grpSpMkLst>
          </pc:grpChg>
          <pc:picChg chg="mod topLvl">
            <ac:chgData name="Xin Zhang (FA Talent)" userId="474f572f-8271-4f60-858e-cee871e0aec6" providerId="ADAL" clId="{82FA2526-2325-487C-9F25-B0C9B387758D}" dt="2021-09-24T08:39:34.607" v="6591" actId="164"/>
            <ac:picMkLst>
              <pc:docMk/>
              <pc:sldMasterMk cId="3021564007" sldId="2147483660"/>
              <pc:sldLayoutMk cId="629375098" sldId="2147483663"/>
              <ac:picMk id="6" creationId="{D73E84CD-221C-4279-8163-1CE84654E64F}"/>
            </ac:picMkLst>
          </pc:picChg>
          <pc:picChg chg="mod topLvl">
            <ac:chgData name="Xin Zhang (FA Talent)" userId="474f572f-8271-4f60-858e-cee871e0aec6" providerId="ADAL" clId="{82FA2526-2325-487C-9F25-B0C9B387758D}" dt="2021-09-24T08:39:34.607" v="6591" actId="164"/>
            <ac:picMkLst>
              <pc:docMk/>
              <pc:sldMasterMk cId="3021564007" sldId="2147483660"/>
              <pc:sldLayoutMk cId="629375098" sldId="2147483663"/>
              <ac:picMk id="9" creationId="{7F62B968-054A-40F0-9BAF-F7C13E5A8C8C}"/>
            </ac:picMkLst>
          </pc:picChg>
          <pc:picChg chg="add del mod">
            <ac:chgData name="Xin Zhang (FA Talent)" userId="474f572f-8271-4f60-858e-cee871e0aec6" providerId="ADAL" clId="{82FA2526-2325-487C-9F25-B0C9B387758D}" dt="2021-09-24T08:04:43.391" v="5665" actId="478"/>
            <ac:picMkLst>
              <pc:docMk/>
              <pc:sldMasterMk cId="3021564007" sldId="2147483660"/>
              <pc:sldLayoutMk cId="629375098" sldId="2147483663"/>
              <ac:picMk id="14" creationId="{0D1F9D91-3541-414D-94C2-DDDBC83D6CE6}"/>
            </ac:picMkLst>
          </pc:picChg>
        </pc:sldLayoutChg>
        <pc:sldLayoutChg chg="addSp delSp modSp new mod ord">
          <pc:chgData name="Xin Zhang (FA Talent)" userId="474f572f-8271-4f60-858e-cee871e0aec6" providerId="ADAL" clId="{82FA2526-2325-487C-9F25-B0C9B387758D}" dt="2021-09-29T11:05:41.945" v="15536"/>
          <pc:sldLayoutMkLst>
            <pc:docMk/>
            <pc:sldMasterMk cId="3021564007" sldId="2147483660"/>
            <pc:sldLayoutMk cId="1714024990" sldId="2147483665"/>
          </pc:sldLayoutMkLst>
          <pc:spChg chg="del">
            <ac:chgData name="Xin Zhang (FA Talent)" userId="474f572f-8271-4f60-858e-cee871e0aec6" providerId="ADAL" clId="{82FA2526-2325-487C-9F25-B0C9B387758D}" dt="2021-09-24T05:48:12.190" v="2066" actId="478"/>
            <ac:spMkLst>
              <pc:docMk/>
              <pc:sldMasterMk cId="3021564007" sldId="2147483660"/>
              <pc:sldLayoutMk cId="1714024990" sldId="2147483665"/>
              <ac:spMk id="2" creationId="{DD5301D7-4C20-46C6-A56A-F5F344DC4B57}"/>
            </ac:spMkLst>
          </pc:spChg>
          <pc:spChg chg="add mod">
            <ac:chgData name="Xin Zhang (FA Talent)" userId="474f572f-8271-4f60-858e-cee871e0aec6" providerId="ADAL" clId="{82FA2526-2325-487C-9F25-B0C9B387758D}" dt="2021-09-24T05:48:18.356" v="2068"/>
            <ac:spMkLst>
              <pc:docMk/>
              <pc:sldMasterMk cId="3021564007" sldId="2147483660"/>
              <pc:sldLayoutMk cId="1714024990" sldId="2147483665"/>
              <ac:spMk id="5" creationId="{C0AC02AC-D9EC-4D6C-AB55-48A20096B84E}"/>
            </ac:spMkLst>
          </pc:spChg>
          <pc:spChg chg="add mod">
            <ac:chgData name="Xin Zhang (FA Talent)" userId="474f572f-8271-4f60-858e-cee871e0aec6" providerId="ADAL" clId="{82FA2526-2325-487C-9F25-B0C9B387758D}" dt="2021-09-24T05:48:18.356" v="2068"/>
            <ac:spMkLst>
              <pc:docMk/>
              <pc:sldMasterMk cId="3021564007" sldId="2147483660"/>
              <pc:sldLayoutMk cId="1714024990" sldId="2147483665"/>
              <ac:spMk id="6" creationId="{9C20951E-1D16-4017-AB5D-4173C2E289EE}"/>
            </ac:spMkLst>
          </pc:spChg>
          <pc:spChg chg="add mod">
            <ac:chgData name="Xin Zhang (FA Talent)" userId="474f572f-8271-4f60-858e-cee871e0aec6" providerId="ADAL" clId="{82FA2526-2325-487C-9F25-B0C9B387758D}" dt="2021-09-24T05:48:18.356" v="2068"/>
            <ac:spMkLst>
              <pc:docMk/>
              <pc:sldMasterMk cId="3021564007" sldId="2147483660"/>
              <pc:sldLayoutMk cId="1714024990" sldId="2147483665"/>
              <ac:spMk id="8" creationId="{6F9E2C24-71C7-424E-A772-8672BDD906E2}"/>
            </ac:spMkLst>
          </pc:spChg>
          <pc:spChg chg="add mod">
            <ac:chgData name="Xin Zhang (FA Talent)" userId="474f572f-8271-4f60-858e-cee871e0aec6" providerId="ADAL" clId="{82FA2526-2325-487C-9F25-B0C9B387758D}" dt="2021-09-29T11:05:41.945" v="15536"/>
            <ac:spMkLst>
              <pc:docMk/>
              <pc:sldMasterMk cId="3021564007" sldId="2147483660"/>
              <pc:sldLayoutMk cId="1714024990" sldId="2147483665"/>
              <ac:spMk id="9" creationId="{AD6D6CCC-3EBC-4BD6-BBA4-092ED7122F42}"/>
            </ac:spMkLst>
          </pc:spChg>
          <pc:spChg chg="add mod">
            <ac:chgData name="Xin Zhang (FA Talent)" userId="474f572f-8271-4f60-858e-cee871e0aec6" providerId="ADAL" clId="{82FA2526-2325-487C-9F25-B0C9B387758D}" dt="2021-09-24T05:48:18.356" v="2068"/>
            <ac:spMkLst>
              <pc:docMk/>
              <pc:sldMasterMk cId="3021564007" sldId="2147483660"/>
              <pc:sldLayoutMk cId="1714024990" sldId="2147483665"/>
              <ac:spMk id="10" creationId="{2C91579A-A326-4C6A-9534-05E3EE10C20C}"/>
            </ac:spMkLst>
          </pc:spChg>
          <pc:picChg chg="add mod">
            <ac:chgData name="Xin Zhang (FA Talent)" userId="474f572f-8271-4f60-858e-cee871e0aec6" providerId="ADAL" clId="{82FA2526-2325-487C-9F25-B0C9B387758D}" dt="2021-09-24T05:48:12.967" v="2067"/>
            <ac:picMkLst>
              <pc:docMk/>
              <pc:sldMasterMk cId="3021564007" sldId="2147483660"/>
              <pc:sldLayoutMk cId="1714024990" sldId="2147483665"/>
              <ac:picMk id="3" creationId="{12F052EA-3229-4AAF-9816-97C088827D37}"/>
            </ac:picMkLst>
          </pc:picChg>
          <pc:picChg chg="add mod">
            <ac:chgData name="Xin Zhang (FA Talent)" userId="474f572f-8271-4f60-858e-cee871e0aec6" providerId="ADAL" clId="{82FA2526-2325-487C-9F25-B0C9B387758D}" dt="2021-09-24T05:48:18.356" v="2068"/>
            <ac:picMkLst>
              <pc:docMk/>
              <pc:sldMasterMk cId="3021564007" sldId="2147483660"/>
              <pc:sldLayoutMk cId="1714024990" sldId="2147483665"/>
              <ac:picMk id="4" creationId="{93225667-B9F3-42D2-84A5-8A39F1B24E2D}"/>
            </ac:picMkLst>
          </pc:picChg>
          <pc:picChg chg="add mod">
            <ac:chgData name="Xin Zhang (FA Talent)" userId="474f572f-8271-4f60-858e-cee871e0aec6" providerId="ADAL" clId="{82FA2526-2325-487C-9F25-B0C9B387758D}" dt="2021-09-24T05:48:18.356" v="2068"/>
            <ac:picMkLst>
              <pc:docMk/>
              <pc:sldMasterMk cId="3021564007" sldId="2147483660"/>
              <pc:sldLayoutMk cId="1714024990" sldId="2147483665"/>
              <ac:picMk id="7" creationId="{5EDA6412-66EF-4970-A8DF-564AB21E7BDE}"/>
            </ac:picMkLst>
          </pc:picChg>
          <pc:picChg chg="add del mod">
            <ac:chgData name="Xin Zhang (FA Talent)" userId="474f572f-8271-4f60-858e-cee871e0aec6" providerId="ADAL" clId="{82FA2526-2325-487C-9F25-B0C9B387758D}" dt="2021-09-24T08:04:45.103" v="5666" actId="478"/>
            <ac:picMkLst>
              <pc:docMk/>
              <pc:sldMasterMk cId="3021564007" sldId="2147483660"/>
              <pc:sldLayoutMk cId="1714024990" sldId="2147483665"/>
              <ac:picMk id="11" creationId="{D047DBD5-2C32-4500-ABEE-69344944D036}"/>
            </ac:picMkLst>
          </pc:picChg>
        </pc:sldLayoutChg>
        <pc:sldLayoutChg chg="delSp new mod setBg">
          <pc:chgData name="Xin Zhang (FA Talent)" userId="474f572f-8271-4f60-858e-cee871e0aec6" providerId="ADAL" clId="{82FA2526-2325-487C-9F25-B0C9B387758D}" dt="2021-09-24T10:26:35.241" v="8733" actId="6014"/>
          <pc:sldLayoutMkLst>
            <pc:docMk/>
            <pc:sldMasterMk cId="245076850" sldId="2147483765"/>
            <pc:sldLayoutMk cId="1382581860" sldId="2147483666"/>
          </pc:sldLayoutMkLst>
          <pc:spChg chg="del">
            <ac:chgData name="Xin Zhang (FA Talent)" userId="474f572f-8271-4f60-858e-cee871e0aec6" providerId="ADAL" clId="{82FA2526-2325-487C-9F25-B0C9B387758D}" dt="2021-09-24T10:25:24.910" v="8728" actId="478"/>
            <ac:spMkLst>
              <pc:docMk/>
              <pc:sldMasterMk cId="245076850" sldId="2147483765"/>
              <pc:sldLayoutMk cId="1382581860" sldId="2147483666"/>
              <ac:spMk id="2" creationId="{BCA9F9C3-3B65-455C-B94E-631836C3834E}"/>
            </ac:spMkLst>
          </pc:spChg>
        </pc:sldLayoutChg>
        <pc:sldLayoutChg chg="del">
          <pc:chgData name="Xin Zhang (FA Talent)" userId="474f572f-8271-4f60-858e-cee871e0aec6" providerId="ADAL" clId="{82FA2526-2325-487C-9F25-B0C9B387758D}" dt="2021-09-24T10:29:01.912" v="8749" actId="2696"/>
          <pc:sldLayoutMkLst>
            <pc:docMk/>
            <pc:sldMasterMk cId="3021564007" sldId="2147483660"/>
            <pc:sldLayoutMk cId="3451935111" sldId="2147483679"/>
          </pc:sldLayoutMkLst>
        </pc:sldLayoutChg>
        <pc:sldLayoutChg chg="del">
          <pc:chgData name="Xin Zhang (FA Talent)" userId="474f572f-8271-4f60-858e-cee871e0aec6" providerId="ADAL" clId="{82FA2526-2325-487C-9F25-B0C9B387758D}" dt="2021-09-24T10:29:01.111" v="8748" actId="2696"/>
          <pc:sldLayoutMkLst>
            <pc:docMk/>
            <pc:sldMasterMk cId="3021564007" sldId="2147483660"/>
            <pc:sldLayoutMk cId="1110045847" sldId="2147483680"/>
          </pc:sldLayoutMkLst>
        </pc:sldLayoutChg>
        <pc:sldLayoutChg chg="del">
          <pc:chgData name="Xin Zhang (FA Talent)" userId="474f572f-8271-4f60-858e-cee871e0aec6" providerId="ADAL" clId="{82FA2526-2325-487C-9F25-B0C9B387758D}" dt="2021-09-24T10:29:00.478" v="8747" actId="2696"/>
          <pc:sldLayoutMkLst>
            <pc:docMk/>
            <pc:sldMasterMk cId="3021564007" sldId="2147483660"/>
            <pc:sldLayoutMk cId="922788937" sldId="2147483681"/>
          </pc:sldLayoutMkLst>
        </pc:sldLayoutChg>
        <pc:sldLayoutChg chg="del">
          <pc:chgData name="Xin Zhang (FA Talent)" userId="474f572f-8271-4f60-858e-cee871e0aec6" providerId="ADAL" clId="{82FA2526-2325-487C-9F25-B0C9B387758D}" dt="2021-09-24T10:28:59.616" v="8746" actId="2696"/>
          <pc:sldLayoutMkLst>
            <pc:docMk/>
            <pc:sldMasterMk cId="3021564007" sldId="2147483660"/>
            <pc:sldLayoutMk cId="305141809" sldId="2147483682"/>
          </pc:sldLayoutMkLst>
        </pc:sldLayoutChg>
        <pc:sldLayoutChg chg="del">
          <pc:chgData name="Xin Zhang (FA Talent)" userId="474f572f-8271-4f60-858e-cee871e0aec6" providerId="ADAL" clId="{82FA2526-2325-487C-9F25-B0C9B387758D}" dt="2021-09-24T10:28:58.892" v="8745" actId="2696"/>
          <pc:sldLayoutMkLst>
            <pc:docMk/>
            <pc:sldMasterMk cId="3021564007" sldId="2147483660"/>
            <pc:sldLayoutMk cId="3737680920" sldId="2147483683"/>
          </pc:sldLayoutMkLst>
        </pc:sldLayoutChg>
        <pc:sldLayoutChg chg="modSp mod">
          <pc:chgData name="Xin Zhang (FA Talent)" userId="474f572f-8271-4f60-858e-cee871e0aec6" providerId="ADAL" clId="{82FA2526-2325-487C-9F25-B0C9B387758D}" dt="2021-09-24T10:34:54.827" v="8872" actId="20577"/>
          <pc:sldLayoutMkLst>
            <pc:docMk/>
            <pc:sldMasterMk cId="3021564007" sldId="2147483660"/>
            <pc:sldLayoutMk cId="2041699971" sldId="2147483688"/>
          </pc:sldLayoutMkLst>
          <pc:spChg chg="mod">
            <ac:chgData name="Xin Zhang (FA Talent)" userId="474f572f-8271-4f60-858e-cee871e0aec6" providerId="ADAL" clId="{82FA2526-2325-487C-9F25-B0C9B387758D}" dt="2021-09-24T10:34:54.827" v="8872" actId="20577"/>
            <ac:spMkLst>
              <pc:docMk/>
              <pc:sldMasterMk cId="3021564007" sldId="2147483660"/>
              <pc:sldLayoutMk cId="2041699971" sldId="2147483688"/>
              <ac:spMk id="13" creationId="{90543E7D-F508-46B2-BAAF-FA9CC22C8201}"/>
            </ac:spMkLst>
          </pc:spChg>
        </pc:sldLayoutChg>
        <pc:sldLayoutChg chg="addSp modSp setBg">
          <pc:chgData name="Xin Zhang (FA Talent)" userId="474f572f-8271-4f60-858e-cee871e0aec6" providerId="ADAL" clId="{82FA2526-2325-487C-9F25-B0C9B387758D}" dt="2021-09-24T10:30:08.267" v="8759"/>
          <pc:sldLayoutMkLst>
            <pc:docMk/>
            <pc:sldMasterMk cId="3021564007" sldId="2147483660"/>
            <pc:sldLayoutMk cId="3147072899" sldId="2147483689"/>
          </pc:sldLayoutMkLst>
          <pc:spChg chg="add mod">
            <ac:chgData name="Xin Zhang (FA Talent)" userId="474f572f-8271-4f60-858e-cee871e0aec6" providerId="ADAL" clId="{82FA2526-2325-487C-9F25-B0C9B387758D}" dt="2021-09-24T10:30:08.267" v="8759"/>
            <ac:spMkLst>
              <pc:docMk/>
              <pc:sldMasterMk cId="3021564007" sldId="2147483660"/>
              <pc:sldLayoutMk cId="3147072899" sldId="2147483689"/>
              <ac:spMk id="3" creationId="{D7A59159-1A2F-4EDD-AD8F-0C174AB66E95}"/>
            </ac:spMkLst>
          </pc:spChg>
          <pc:spChg chg="add mod">
            <ac:chgData name="Xin Zhang (FA Talent)" userId="474f572f-8271-4f60-858e-cee871e0aec6" providerId="ADAL" clId="{82FA2526-2325-487C-9F25-B0C9B387758D}" dt="2021-09-24T10:30:08.267" v="8759"/>
            <ac:spMkLst>
              <pc:docMk/>
              <pc:sldMasterMk cId="3021564007" sldId="2147483660"/>
              <pc:sldLayoutMk cId="3147072899" sldId="2147483689"/>
              <ac:spMk id="4" creationId="{41EC2F3D-0942-44F4-BC2D-72D7DE6F72F1}"/>
            </ac:spMkLst>
          </pc:spChg>
          <pc:spChg chg="add mod">
            <ac:chgData name="Xin Zhang (FA Talent)" userId="474f572f-8271-4f60-858e-cee871e0aec6" providerId="ADAL" clId="{82FA2526-2325-487C-9F25-B0C9B387758D}" dt="2021-09-24T10:30:08.267" v="8759"/>
            <ac:spMkLst>
              <pc:docMk/>
              <pc:sldMasterMk cId="3021564007" sldId="2147483660"/>
              <pc:sldLayoutMk cId="3147072899" sldId="2147483689"/>
              <ac:spMk id="5" creationId="{915894E0-0EA4-461D-89C4-5BE54A639A6C}"/>
            </ac:spMkLst>
          </pc:spChg>
          <pc:spChg chg="add mod">
            <ac:chgData name="Xin Zhang (FA Talent)" userId="474f572f-8271-4f60-858e-cee871e0aec6" providerId="ADAL" clId="{82FA2526-2325-487C-9F25-B0C9B387758D}" dt="2021-09-24T10:30:08.267" v="8759"/>
            <ac:spMkLst>
              <pc:docMk/>
              <pc:sldMasterMk cId="3021564007" sldId="2147483660"/>
              <pc:sldLayoutMk cId="3147072899" sldId="2147483689"/>
              <ac:spMk id="6" creationId="{62084B4B-9727-433D-B1AE-9D673F8E638A}"/>
            </ac:spMkLst>
          </pc:spChg>
          <pc:spChg chg="add mod">
            <ac:chgData name="Xin Zhang (FA Talent)" userId="474f572f-8271-4f60-858e-cee871e0aec6" providerId="ADAL" clId="{82FA2526-2325-487C-9F25-B0C9B387758D}" dt="2021-09-24T10:30:08.267" v="8759"/>
            <ac:spMkLst>
              <pc:docMk/>
              <pc:sldMasterMk cId="3021564007" sldId="2147483660"/>
              <pc:sldLayoutMk cId="3147072899" sldId="2147483689"/>
              <ac:spMk id="9" creationId="{002F7F02-1499-44BE-976C-EB89F3A894B9}"/>
            </ac:spMkLst>
          </pc:spChg>
          <pc:spChg chg="add mod">
            <ac:chgData name="Xin Zhang (FA Talent)" userId="474f572f-8271-4f60-858e-cee871e0aec6" providerId="ADAL" clId="{82FA2526-2325-487C-9F25-B0C9B387758D}" dt="2021-09-24T10:30:08.267" v="8759"/>
            <ac:spMkLst>
              <pc:docMk/>
              <pc:sldMasterMk cId="3021564007" sldId="2147483660"/>
              <pc:sldLayoutMk cId="3147072899" sldId="2147483689"/>
              <ac:spMk id="10" creationId="{D0C73A28-8512-431B-9C35-A0219822B2FF}"/>
            </ac:spMkLst>
          </pc:spChg>
          <pc:spChg chg="add mod">
            <ac:chgData name="Xin Zhang (FA Talent)" userId="474f572f-8271-4f60-858e-cee871e0aec6" providerId="ADAL" clId="{82FA2526-2325-487C-9F25-B0C9B387758D}" dt="2021-09-24T10:30:08.267" v="8759"/>
            <ac:spMkLst>
              <pc:docMk/>
              <pc:sldMasterMk cId="3021564007" sldId="2147483660"/>
              <pc:sldLayoutMk cId="3147072899" sldId="2147483689"/>
              <ac:spMk id="11" creationId="{E256A0ED-70F0-45DC-AE02-33FA4590CA24}"/>
            </ac:spMkLst>
          </pc:spChg>
          <pc:spChg chg="add mod">
            <ac:chgData name="Xin Zhang (FA Talent)" userId="474f572f-8271-4f60-858e-cee871e0aec6" providerId="ADAL" clId="{82FA2526-2325-487C-9F25-B0C9B387758D}" dt="2021-09-24T10:30:08.267" v="8759"/>
            <ac:spMkLst>
              <pc:docMk/>
              <pc:sldMasterMk cId="3021564007" sldId="2147483660"/>
              <pc:sldLayoutMk cId="3147072899" sldId="2147483689"/>
              <ac:spMk id="12" creationId="{89A694AB-4FAB-4F68-B6D9-C5392384798A}"/>
            </ac:spMkLst>
          </pc:spChg>
          <pc:picChg chg="add mod">
            <ac:chgData name="Xin Zhang (FA Talent)" userId="474f572f-8271-4f60-858e-cee871e0aec6" providerId="ADAL" clId="{82FA2526-2325-487C-9F25-B0C9B387758D}" dt="2021-09-24T10:30:08.267" v="8759"/>
            <ac:picMkLst>
              <pc:docMk/>
              <pc:sldMasterMk cId="3021564007" sldId="2147483660"/>
              <pc:sldLayoutMk cId="3147072899" sldId="2147483689"/>
              <ac:picMk id="15" creationId="{DDE23735-2DF7-44FC-A946-DC8EFC2BF8C3}"/>
            </ac:picMkLst>
          </pc:picChg>
          <pc:picChg chg="add mod">
            <ac:chgData name="Xin Zhang (FA Talent)" userId="474f572f-8271-4f60-858e-cee871e0aec6" providerId="ADAL" clId="{82FA2526-2325-487C-9F25-B0C9B387758D}" dt="2021-09-24T10:30:08.267" v="8759"/>
            <ac:picMkLst>
              <pc:docMk/>
              <pc:sldMasterMk cId="3021564007" sldId="2147483660"/>
              <pc:sldLayoutMk cId="3147072899" sldId="2147483689"/>
              <ac:picMk id="16" creationId="{7CDD4E29-BAC1-4937-9AE3-235803A92DFE}"/>
            </ac:picMkLst>
          </pc:picChg>
          <pc:picChg chg="add mod">
            <ac:chgData name="Xin Zhang (FA Talent)" userId="474f572f-8271-4f60-858e-cee871e0aec6" providerId="ADAL" clId="{82FA2526-2325-487C-9F25-B0C9B387758D}" dt="2021-09-24T10:30:08.267" v="8759"/>
            <ac:picMkLst>
              <pc:docMk/>
              <pc:sldMasterMk cId="3021564007" sldId="2147483660"/>
              <pc:sldLayoutMk cId="3147072899" sldId="2147483689"/>
              <ac:picMk id="17" creationId="{95271C47-213C-4FD4-870C-06838C7C9BFD}"/>
            </ac:picMkLst>
          </pc:picChg>
          <pc:picChg chg="add mod">
            <ac:chgData name="Xin Zhang (FA Talent)" userId="474f572f-8271-4f60-858e-cee871e0aec6" providerId="ADAL" clId="{82FA2526-2325-487C-9F25-B0C9B387758D}" dt="2021-09-24T10:30:08.267" v="8759"/>
            <ac:picMkLst>
              <pc:docMk/>
              <pc:sldMasterMk cId="3021564007" sldId="2147483660"/>
              <pc:sldLayoutMk cId="3147072899" sldId="2147483689"/>
              <ac:picMk id="18" creationId="{B2B14C03-1899-4B89-A0F1-C111A916BADF}"/>
            </ac:picMkLst>
          </pc:picChg>
          <pc:cxnChg chg="add mod">
            <ac:chgData name="Xin Zhang (FA Talent)" userId="474f572f-8271-4f60-858e-cee871e0aec6" providerId="ADAL" clId="{82FA2526-2325-487C-9F25-B0C9B387758D}" dt="2021-09-24T10:30:08.267" v="8759"/>
            <ac:cxnSpMkLst>
              <pc:docMk/>
              <pc:sldMasterMk cId="3021564007" sldId="2147483660"/>
              <pc:sldLayoutMk cId="3147072899" sldId="2147483689"/>
              <ac:cxnSpMk id="2" creationId="{3627955B-2B71-4CA8-AE04-3AAF7B103705}"/>
            </ac:cxnSpMkLst>
          </pc:cxnChg>
          <pc:cxnChg chg="add mod">
            <ac:chgData name="Xin Zhang (FA Talent)" userId="474f572f-8271-4f60-858e-cee871e0aec6" providerId="ADAL" clId="{82FA2526-2325-487C-9F25-B0C9B387758D}" dt="2021-09-24T10:30:08.267" v="8759"/>
            <ac:cxnSpMkLst>
              <pc:docMk/>
              <pc:sldMasterMk cId="3021564007" sldId="2147483660"/>
              <pc:sldLayoutMk cId="3147072899" sldId="2147483689"/>
              <ac:cxnSpMk id="7" creationId="{28DAD8AE-E42F-4F76-BC57-69A158CC6B80}"/>
            </ac:cxnSpMkLst>
          </pc:cxnChg>
          <pc:cxnChg chg="add mod">
            <ac:chgData name="Xin Zhang (FA Talent)" userId="474f572f-8271-4f60-858e-cee871e0aec6" providerId="ADAL" clId="{82FA2526-2325-487C-9F25-B0C9B387758D}" dt="2021-09-24T10:30:08.267" v="8759"/>
            <ac:cxnSpMkLst>
              <pc:docMk/>
              <pc:sldMasterMk cId="3021564007" sldId="2147483660"/>
              <pc:sldLayoutMk cId="3147072899" sldId="2147483689"/>
              <ac:cxnSpMk id="8" creationId="{E7E1DDFC-BFA4-4016-986D-D768E4FF95EF}"/>
            </ac:cxnSpMkLst>
          </pc:cxnChg>
          <pc:cxnChg chg="add mod">
            <ac:chgData name="Xin Zhang (FA Talent)" userId="474f572f-8271-4f60-858e-cee871e0aec6" providerId="ADAL" clId="{82FA2526-2325-487C-9F25-B0C9B387758D}" dt="2021-09-24T10:30:08.267" v="8759"/>
            <ac:cxnSpMkLst>
              <pc:docMk/>
              <pc:sldMasterMk cId="3021564007" sldId="2147483660"/>
              <pc:sldLayoutMk cId="3147072899" sldId="2147483689"/>
              <ac:cxnSpMk id="13" creationId="{DFE420D7-27A8-4045-AC55-8D665E5B5273}"/>
            </ac:cxnSpMkLst>
          </pc:cxnChg>
          <pc:cxnChg chg="add mod">
            <ac:chgData name="Xin Zhang (FA Talent)" userId="474f572f-8271-4f60-858e-cee871e0aec6" providerId="ADAL" clId="{82FA2526-2325-487C-9F25-B0C9B387758D}" dt="2021-09-24T10:30:08.267" v="8759"/>
            <ac:cxnSpMkLst>
              <pc:docMk/>
              <pc:sldMasterMk cId="3021564007" sldId="2147483660"/>
              <pc:sldLayoutMk cId="3147072899" sldId="2147483689"/>
              <ac:cxnSpMk id="14" creationId="{981DBA01-F689-4919-96B6-2F1015A1B3C2}"/>
            </ac:cxnSpMkLst>
          </pc:cxnChg>
        </pc:sldLayoutChg>
        <pc:sldLayoutChg chg="addSp delSp modSp new mod ord setBg">
          <pc:chgData name="Xin Zhang (FA Talent)" userId="474f572f-8271-4f60-858e-cee871e0aec6" providerId="ADAL" clId="{82FA2526-2325-487C-9F25-B0C9B387758D}" dt="2021-09-29T11:05:56.345" v="15541" actId="113"/>
          <pc:sldLayoutMkLst>
            <pc:docMk/>
            <pc:sldMasterMk cId="3021564007" sldId="2147483660"/>
            <pc:sldLayoutMk cId="3820751890" sldId="2147483689"/>
          </pc:sldLayoutMkLst>
          <pc:spChg chg="del">
            <ac:chgData name="Xin Zhang (FA Talent)" userId="474f572f-8271-4f60-858e-cee871e0aec6" providerId="ADAL" clId="{82FA2526-2325-487C-9F25-B0C9B387758D}" dt="2021-09-24T03:58:52.639" v="1576" actId="478"/>
            <ac:spMkLst>
              <pc:docMk/>
              <pc:sldMasterMk cId="3021564007" sldId="2147483660"/>
              <pc:sldLayoutMk cId="3820751890" sldId="2147483689"/>
              <ac:spMk id="2" creationId="{DB419FED-4E1F-47B1-9AD2-F9FD68F19BB1}"/>
            </ac:spMkLst>
          </pc:spChg>
          <pc:spChg chg="add mod">
            <ac:chgData name="Xin Zhang (FA Talent)" userId="474f572f-8271-4f60-858e-cee871e0aec6" providerId="ADAL" clId="{82FA2526-2325-487C-9F25-B0C9B387758D}" dt="2021-09-24T08:52:34.283" v="6783" actId="164"/>
            <ac:spMkLst>
              <pc:docMk/>
              <pc:sldMasterMk cId="3021564007" sldId="2147483660"/>
              <pc:sldLayoutMk cId="3820751890" sldId="2147483689"/>
              <ac:spMk id="5" creationId="{E4435240-7F60-409A-9D58-71871B0E2D52}"/>
            </ac:spMkLst>
          </pc:spChg>
          <pc:spChg chg="add mod">
            <ac:chgData name="Xin Zhang (FA Talent)" userId="474f572f-8271-4f60-858e-cee871e0aec6" providerId="ADAL" clId="{82FA2526-2325-487C-9F25-B0C9B387758D}" dt="2021-09-24T08:52:34.283" v="6783" actId="164"/>
            <ac:spMkLst>
              <pc:docMk/>
              <pc:sldMasterMk cId="3021564007" sldId="2147483660"/>
              <pc:sldLayoutMk cId="3820751890" sldId="2147483689"/>
              <ac:spMk id="6" creationId="{B0FFAA29-9E59-4B66-8FFE-33E59B59C509}"/>
            </ac:spMkLst>
          </pc:spChg>
          <pc:spChg chg="add mod">
            <ac:chgData name="Xin Zhang (FA Talent)" userId="474f572f-8271-4f60-858e-cee871e0aec6" providerId="ADAL" clId="{82FA2526-2325-487C-9F25-B0C9B387758D}" dt="2021-09-24T08:52:34.283" v="6783" actId="164"/>
            <ac:spMkLst>
              <pc:docMk/>
              <pc:sldMasterMk cId="3021564007" sldId="2147483660"/>
              <pc:sldLayoutMk cId="3820751890" sldId="2147483689"/>
              <ac:spMk id="8" creationId="{4C67B715-10A6-48E8-8726-B79D978FBCF3}"/>
            </ac:spMkLst>
          </pc:spChg>
          <pc:spChg chg="add mod">
            <ac:chgData name="Xin Zhang (FA Talent)" userId="474f572f-8271-4f60-858e-cee871e0aec6" providerId="ADAL" clId="{82FA2526-2325-487C-9F25-B0C9B387758D}" dt="2021-09-29T11:05:56.345" v="15541" actId="113"/>
            <ac:spMkLst>
              <pc:docMk/>
              <pc:sldMasterMk cId="3021564007" sldId="2147483660"/>
              <pc:sldLayoutMk cId="3820751890" sldId="2147483689"/>
              <ac:spMk id="9" creationId="{19DCEBC6-C503-44B9-8F2E-E4C5651D610B}"/>
            </ac:spMkLst>
          </pc:spChg>
          <pc:spChg chg="add mod">
            <ac:chgData name="Xin Zhang (FA Talent)" userId="474f572f-8271-4f60-858e-cee871e0aec6" providerId="ADAL" clId="{82FA2526-2325-487C-9F25-B0C9B387758D}" dt="2021-09-24T06:34:03.304" v="2509" actId="207"/>
            <ac:spMkLst>
              <pc:docMk/>
              <pc:sldMasterMk cId="3021564007" sldId="2147483660"/>
              <pc:sldLayoutMk cId="3820751890" sldId="2147483689"/>
              <ac:spMk id="10" creationId="{D9DE3FCD-6FE5-4CCA-8EB9-5A2A7F7419B5}"/>
            </ac:spMkLst>
          </pc:spChg>
          <pc:grpChg chg="add mod">
            <ac:chgData name="Xin Zhang (FA Talent)" userId="474f572f-8271-4f60-858e-cee871e0aec6" providerId="ADAL" clId="{82FA2526-2325-487C-9F25-B0C9B387758D}" dt="2021-09-24T08:52:34.283" v="6783" actId="164"/>
            <ac:grpSpMkLst>
              <pc:docMk/>
              <pc:sldMasterMk cId="3021564007" sldId="2147483660"/>
              <pc:sldLayoutMk cId="3820751890" sldId="2147483689"/>
              <ac:grpSpMk id="11" creationId="{772F1AC0-3667-45B8-8AC9-DB3700628057}"/>
            </ac:grpSpMkLst>
          </pc:grpChg>
          <pc:picChg chg="add del mod">
            <ac:chgData name="Xin Zhang (FA Talent)" userId="474f572f-8271-4f60-858e-cee871e0aec6" providerId="ADAL" clId="{82FA2526-2325-487C-9F25-B0C9B387758D}" dt="2021-09-24T08:04:48.302" v="5668" actId="478"/>
            <ac:picMkLst>
              <pc:docMk/>
              <pc:sldMasterMk cId="3021564007" sldId="2147483660"/>
              <pc:sldLayoutMk cId="3820751890" sldId="2147483689"/>
              <ac:picMk id="3" creationId="{6800B712-2845-44F2-8725-793F647054E1}"/>
            </ac:picMkLst>
          </pc:picChg>
          <pc:picChg chg="add mod">
            <ac:chgData name="Xin Zhang (FA Talent)" userId="474f572f-8271-4f60-858e-cee871e0aec6" providerId="ADAL" clId="{82FA2526-2325-487C-9F25-B0C9B387758D}" dt="2021-09-24T08:52:34.283" v="6783" actId="164"/>
            <ac:picMkLst>
              <pc:docMk/>
              <pc:sldMasterMk cId="3021564007" sldId="2147483660"/>
              <pc:sldLayoutMk cId="3820751890" sldId="2147483689"/>
              <ac:picMk id="4" creationId="{35071CF8-AFDF-44C9-AAE6-BD79DCD12C9F}"/>
            </ac:picMkLst>
          </pc:picChg>
          <pc:picChg chg="add mod">
            <ac:chgData name="Xin Zhang (FA Talent)" userId="474f572f-8271-4f60-858e-cee871e0aec6" providerId="ADAL" clId="{82FA2526-2325-487C-9F25-B0C9B387758D}" dt="2021-09-24T08:52:34.283" v="6783" actId="164"/>
            <ac:picMkLst>
              <pc:docMk/>
              <pc:sldMasterMk cId="3021564007" sldId="2147483660"/>
              <pc:sldLayoutMk cId="3820751890" sldId="2147483689"/>
              <ac:picMk id="7" creationId="{8EFABB82-CEDF-45D6-B22E-C8E4F50A98E1}"/>
            </ac:picMkLst>
          </pc:picChg>
        </pc:sldLayoutChg>
        <pc:sldLayoutChg chg="addSp delSp del mod">
          <pc:chgData name="Xin Zhang (FA Talent)" userId="474f572f-8271-4f60-858e-cee871e0aec6" providerId="ADAL" clId="{82FA2526-2325-487C-9F25-B0C9B387758D}" dt="2021-09-24T10:30:30.478" v="8765" actId="47"/>
          <pc:sldLayoutMkLst>
            <pc:docMk/>
            <pc:sldMasterMk cId="3021564007" sldId="2147483660"/>
            <pc:sldLayoutMk cId="2985401285" sldId="2147483690"/>
          </pc:sldLayoutMkLst>
          <pc:spChg chg="add del">
            <ac:chgData name="Xin Zhang (FA Talent)" userId="474f572f-8271-4f60-858e-cee871e0aec6" providerId="ADAL" clId="{82FA2526-2325-487C-9F25-B0C9B387758D}" dt="2021-09-24T10:30:01.115" v="8757" actId="21"/>
            <ac:spMkLst>
              <pc:docMk/>
              <pc:sldMasterMk cId="3021564007" sldId="2147483660"/>
              <pc:sldLayoutMk cId="2985401285" sldId="2147483690"/>
              <ac:spMk id="6" creationId="{00000000-0000-0000-0000-000000000000}"/>
            </ac:spMkLst>
          </pc:spChg>
          <pc:spChg chg="add del">
            <ac:chgData name="Xin Zhang (FA Talent)" userId="474f572f-8271-4f60-858e-cee871e0aec6" providerId="ADAL" clId="{82FA2526-2325-487C-9F25-B0C9B387758D}" dt="2021-09-24T10:30:01.115" v="8757" actId="21"/>
            <ac:spMkLst>
              <pc:docMk/>
              <pc:sldMasterMk cId="3021564007" sldId="2147483660"/>
              <pc:sldLayoutMk cId="2985401285" sldId="2147483690"/>
              <ac:spMk id="8" creationId="{00000000-0000-0000-0000-000000000000}"/>
            </ac:spMkLst>
          </pc:spChg>
          <pc:spChg chg="add del">
            <ac:chgData name="Xin Zhang (FA Talent)" userId="474f572f-8271-4f60-858e-cee871e0aec6" providerId="ADAL" clId="{82FA2526-2325-487C-9F25-B0C9B387758D}" dt="2021-09-24T10:30:01.115" v="8757" actId="21"/>
            <ac:spMkLst>
              <pc:docMk/>
              <pc:sldMasterMk cId="3021564007" sldId="2147483660"/>
              <pc:sldLayoutMk cId="2985401285" sldId="2147483690"/>
              <ac:spMk id="9" creationId="{00000000-0000-0000-0000-000000000000}"/>
            </ac:spMkLst>
          </pc:spChg>
          <pc:spChg chg="add del">
            <ac:chgData name="Xin Zhang (FA Talent)" userId="474f572f-8271-4f60-858e-cee871e0aec6" providerId="ADAL" clId="{82FA2526-2325-487C-9F25-B0C9B387758D}" dt="2021-09-24T10:30:01.115" v="8757" actId="21"/>
            <ac:spMkLst>
              <pc:docMk/>
              <pc:sldMasterMk cId="3021564007" sldId="2147483660"/>
              <pc:sldLayoutMk cId="2985401285" sldId="2147483690"/>
              <ac:spMk id="10" creationId="{00000000-0000-0000-0000-000000000000}"/>
            </ac:spMkLst>
          </pc:spChg>
          <pc:spChg chg="add del">
            <ac:chgData name="Xin Zhang (FA Talent)" userId="474f572f-8271-4f60-858e-cee871e0aec6" providerId="ADAL" clId="{82FA2526-2325-487C-9F25-B0C9B387758D}" dt="2021-09-24T10:30:01.115" v="8757" actId="21"/>
            <ac:spMkLst>
              <pc:docMk/>
              <pc:sldMasterMk cId="3021564007" sldId="2147483660"/>
              <pc:sldLayoutMk cId="2985401285" sldId="2147483690"/>
              <ac:spMk id="13" creationId="{00000000-0000-0000-0000-000000000000}"/>
            </ac:spMkLst>
          </pc:spChg>
          <pc:spChg chg="add del">
            <ac:chgData name="Xin Zhang (FA Talent)" userId="474f572f-8271-4f60-858e-cee871e0aec6" providerId="ADAL" clId="{82FA2526-2325-487C-9F25-B0C9B387758D}" dt="2021-09-24T10:30:01.115" v="8757" actId="21"/>
            <ac:spMkLst>
              <pc:docMk/>
              <pc:sldMasterMk cId="3021564007" sldId="2147483660"/>
              <pc:sldLayoutMk cId="2985401285" sldId="2147483690"/>
              <ac:spMk id="17" creationId="{00000000-0000-0000-0000-000000000000}"/>
            </ac:spMkLst>
          </pc:spChg>
          <pc:spChg chg="add del">
            <ac:chgData name="Xin Zhang (FA Talent)" userId="474f572f-8271-4f60-858e-cee871e0aec6" providerId="ADAL" clId="{82FA2526-2325-487C-9F25-B0C9B387758D}" dt="2021-09-24T10:30:01.115" v="8757" actId="21"/>
            <ac:spMkLst>
              <pc:docMk/>
              <pc:sldMasterMk cId="3021564007" sldId="2147483660"/>
              <pc:sldLayoutMk cId="2985401285" sldId="2147483690"/>
              <ac:spMk id="18" creationId="{00000000-0000-0000-0000-000000000000}"/>
            </ac:spMkLst>
          </pc:spChg>
          <pc:spChg chg="add del">
            <ac:chgData name="Xin Zhang (FA Talent)" userId="474f572f-8271-4f60-858e-cee871e0aec6" providerId="ADAL" clId="{82FA2526-2325-487C-9F25-B0C9B387758D}" dt="2021-09-24T10:30:01.115" v="8757" actId="21"/>
            <ac:spMkLst>
              <pc:docMk/>
              <pc:sldMasterMk cId="3021564007" sldId="2147483660"/>
              <pc:sldLayoutMk cId="2985401285" sldId="2147483690"/>
              <ac:spMk id="19" creationId="{00000000-0000-0000-0000-000000000000}"/>
            </ac:spMkLst>
          </pc:spChg>
          <pc:picChg chg="add del">
            <ac:chgData name="Xin Zhang (FA Talent)" userId="474f572f-8271-4f60-858e-cee871e0aec6" providerId="ADAL" clId="{82FA2526-2325-487C-9F25-B0C9B387758D}" dt="2021-09-24T10:30:01.115" v="8757" actId="21"/>
            <ac:picMkLst>
              <pc:docMk/>
              <pc:sldMasterMk cId="3021564007" sldId="2147483660"/>
              <pc:sldLayoutMk cId="2985401285" sldId="2147483690"/>
              <ac:picMk id="3" creationId="{00000000-0000-0000-0000-000000000000}"/>
            </ac:picMkLst>
          </pc:picChg>
          <pc:picChg chg="add del">
            <ac:chgData name="Xin Zhang (FA Talent)" userId="474f572f-8271-4f60-858e-cee871e0aec6" providerId="ADAL" clId="{82FA2526-2325-487C-9F25-B0C9B387758D}" dt="2021-09-24T10:30:01.115" v="8757" actId="21"/>
            <ac:picMkLst>
              <pc:docMk/>
              <pc:sldMasterMk cId="3021564007" sldId="2147483660"/>
              <pc:sldLayoutMk cId="2985401285" sldId="2147483690"/>
              <ac:picMk id="7" creationId="{00000000-0000-0000-0000-000000000000}"/>
            </ac:picMkLst>
          </pc:picChg>
          <pc:picChg chg="add del">
            <ac:chgData name="Xin Zhang (FA Talent)" userId="474f572f-8271-4f60-858e-cee871e0aec6" providerId="ADAL" clId="{82FA2526-2325-487C-9F25-B0C9B387758D}" dt="2021-09-24T10:30:01.115" v="8757" actId="21"/>
            <ac:picMkLst>
              <pc:docMk/>
              <pc:sldMasterMk cId="3021564007" sldId="2147483660"/>
              <pc:sldLayoutMk cId="2985401285" sldId="2147483690"/>
              <ac:picMk id="22" creationId="{00000000-0000-0000-0000-000000000000}"/>
            </ac:picMkLst>
          </pc:picChg>
          <pc:picChg chg="add del">
            <ac:chgData name="Xin Zhang (FA Talent)" userId="474f572f-8271-4f60-858e-cee871e0aec6" providerId="ADAL" clId="{82FA2526-2325-487C-9F25-B0C9B387758D}" dt="2021-09-24T10:30:01.115" v="8757" actId="21"/>
            <ac:picMkLst>
              <pc:docMk/>
              <pc:sldMasterMk cId="3021564007" sldId="2147483660"/>
              <pc:sldLayoutMk cId="2985401285" sldId="2147483690"/>
              <ac:picMk id="24" creationId="{00000000-0000-0000-0000-000000000000}"/>
            </ac:picMkLst>
          </pc:picChg>
          <pc:cxnChg chg="add del">
            <ac:chgData name="Xin Zhang (FA Talent)" userId="474f572f-8271-4f60-858e-cee871e0aec6" providerId="ADAL" clId="{82FA2526-2325-487C-9F25-B0C9B387758D}" dt="2021-09-24T10:30:01.115" v="8757" actId="21"/>
            <ac:cxnSpMkLst>
              <pc:docMk/>
              <pc:sldMasterMk cId="3021564007" sldId="2147483660"/>
              <pc:sldLayoutMk cId="2985401285" sldId="2147483690"/>
              <ac:cxnSpMk id="4" creationId="{00000000-0000-0000-0000-000000000000}"/>
            </ac:cxnSpMkLst>
          </pc:cxnChg>
          <pc:cxnChg chg="add del">
            <ac:chgData name="Xin Zhang (FA Talent)" userId="474f572f-8271-4f60-858e-cee871e0aec6" providerId="ADAL" clId="{82FA2526-2325-487C-9F25-B0C9B387758D}" dt="2021-09-24T10:30:01.115" v="8757" actId="21"/>
            <ac:cxnSpMkLst>
              <pc:docMk/>
              <pc:sldMasterMk cId="3021564007" sldId="2147483660"/>
              <pc:sldLayoutMk cId="2985401285" sldId="2147483690"/>
              <ac:cxnSpMk id="11" creationId="{00000000-0000-0000-0000-000000000000}"/>
            </ac:cxnSpMkLst>
          </pc:cxnChg>
          <pc:cxnChg chg="add del">
            <ac:chgData name="Xin Zhang (FA Talent)" userId="474f572f-8271-4f60-858e-cee871e0aec6" providerId="ADAL" clId="{82FA2526-2325-487C-9F25-B0C9B387758D}" dt="2021-09-24T10:30:01.115" v="8757" actId="21"/>
            <ac:cxnSpMkLst>
              <pc:docMk/>
              <pc:sldMasterMk cId="3021564007" sldId="2147483660"/>
              <pc:sldLayoutMk cId="2985401285" sldId="2147483690"/>
              <ac:cxnSpMk id="12" creationId="{00000000-0000-0000-0000-000000000000}"/>
            </ac:cxnSpMkLst>
          </pc:cxnChg>
          <pc:cxnChg chg="add del">
            <ac:chgData name="Xin Zhang (FA Talent)" userId="474f572f-8271-4f60-858e-cee871e0aec6" providerId="ADAL" clId="{82FA2526-2325-487C-9F25-B0C9B387758D}" dt="2021-09-24T10:30:01.115" v="8757" actId="21"/>
            <ac:cxnSpMkLst>
              <pc:docMk/>
              <pc:sldMasterMk cId="3021564007" sldId="2147483660"/>
              <pc:sldLayoutMk cId="2985401285" sldId="2147483690"/>
              <ac:cxnSpMk id="20" creationId="{00000000-0000-0000-0000-000000000000}"/>
            </ac:cxnSpMkLst>
          </pc:cxnChg>
          <pc:cxnChg chg="add del">
            <ac:chgData name="Xin Zhang (FA Talent)" userId="474f572f-8271-4f60-858e-cee871e0aec6" providerId="ADAL" clId="{82FA2526-2325-487C-9F25-B0C9B387758D}" dt="2021-09-24T10:30:01.115" v="8757" actId="21"/>
            <ac:cxnSpMkLst>
              <pc:docMk/>
              <pc:sldMasterMk cId="3021564007" sldId="2147483660"/>
              <pc:sldLayoutMk cId="2985401285" sldId="2147483690"/>
              <ac:cxnSpMk id="21" creationId="{00000000-0000-0000-0000-000000000000}"/>
            </ac:cxnSpMkLst>
          </pc:cxnChg>
        </pc:sldLayoutChg>
        <pc:sldLayoutChg chg="delSp del mod">
          <pc:chgData name="Xin Zhang (FA Talent)" userId="474f572f-8271-4f60-858e-cee871e0aec6" providerId="ADAL" clId="{82FA2526-2325-487C-9F25-B0C9B387758D}" dt="2021-09-24T10:30:31.163" v="8766" actId="47"/>
          <pc:sldLayoutMkLst>
            <pc:docMk/>
            <pc:sldMasterMk cId="3021564007" sldId="2147483660"/>
            <pc:sldLayoutMk cId="2490038730" sldId="2147483691"/>
          </pc:sldLayoutMkLst>
          <pc:spChg chg="del">
            <ac:chgData name="Xin Zhang (FA Talent)" userId="474f572f-8271-4f60-858e-cee871e0aec6" providerId="ADAL" clId="{82FA2526-2325-487C-9F25-B0C9B387758D}" dt="2021-09-24T10:30:14.745" v="8760" actId="21"/>
            <ac:spMkLst>
              <pc:docMk/>
              <pc:sldMasterMk cId="3021564007" sldId="2147483660"/>
              <pc:sldLayoutMk cId="2490038730" sldId="2147483691"/>
              <ac:spMk id="3" creationId="{00000000-0000-0000-0000-000000000000}"/>
            </ac:spMkLst>
          </pc:spChg>
          <pc:spChg chg="del">
            <ac:chgData name="Xin Zhang (FA Talent)" userId="474f572f-8271-4f60-858e-cee871e0aec6" providerId="ADAL" clId="{82FA2526-2325-487C-9F25-B0C9B387758D}" dt="2021-09-24T10:30:14.745" v="8760" actId="21"/>
            <ac:spMkLst>
              <pc:docMk/>
              <pc:sldMasterMk cId="3021564007" sldId="2147483660"/>
              <pc:sldLayoutMk cId="2490038730" sldId="2147483691"/>
              <ac:spMk id="4" creationId="{00000000-0000-0000-0000-000000000000}"/>
            </ac:spMkLst>
          </pc:spChg>
          <pc:spChg chg="del">
            <ac:chgData name="Xin Zhang (FA Talent)" userId="474f572f-8271-4f60-858e-cee871e0aec6" providerId="ADAL" clId="{82FA2526-2325-487C-9F25-B0C9B387758D}" dt="2021-09-24T10:30:14.745" v="8760" actId="21"/>
            <ac:spMkLst>
              <pc:docMk/>
              <pc:sldMasterMk cId="3021564007" sldId="2147483660"/>
              <pc:sldLayoutMk cId="2490038730" sldId="2147483691"/>
              <ac:spMk id="6" creationId="{00000000-0000-0000-0000-000000000000}"/>
            </ac:spMkLst>
          </pc:spChg>
          <pc:picChg chg="del">
            <ac:chgData name="Xin Zhang (FA Talent)" userId="474f572f-8271-4f60-858e-cee871e0aec6" providerId="ADAL" clId="{82FA2526-2325-487C-9F25-B0C9B387758D}" dt="2021-09-24T10:30:14.745" v="8760" actId="21"/>
            <ac:picMkLst>
              <pc:docMk/>
              <pc:sldMasterMk cId="3021564007" sldId="2147483660"/>
              <pc:sldLayoutMk cId="2490038730" sldId="2147483691"/>
              <ac:picMk id="5" creationId="{00000000-0000-0000-0000-000000000000}"/>
            </ac:picMkLst>
          </pc:picChg>
          <pc:picChg chg="del">
            <ac:chgData name="Xin Zhang (FA Talent)" userId="474f572f-8271-4f60-858e-cee871e0aec6" providerId="ADAL" clId="{82FA2526-2325-487C-9F25-B0C9B387758D}" dt="2021-09-24T10:30:14.745" v="8760" actId="21"/>
            <ac:picMkLst>
              <pc:docMk/>
              <pc:sldMasterMk cId="3021564007" sldId="2147483660"/>
              <pc:sldLayoutMk cId="2490038730" sldId="2147483691"/>
              <ac:picMk id="7" creationId="{00000000-0000-0000-0000-000000000000}"/>
            </ac:picMkLst>
          </pc:picChg>
          <pc:picChg chg="del">
            <ac:chgData name="Xin Zhang (FA Talent)" userId="474f572f-8271-4f60-858e-cee871e0aec6" providerId="ADAL" clId="{82FA2526-2325-487C-9F25-B0C9B387758D}" dt="2021-09-24T10:30:14.745" v="8760" actId="21"/>
            <ac:picMkLst>
              <pc:docMk/>
              <pc:sldMasterMk cId="3021564007" sldId="2147483660"/>
              <pc:sldLayoutMk cId="2490038730" sldId="2147483691"/>
              <ac:picMk id="8" creationId="{00000000-0000-0000-0000-000000000000}"/>
            </ac:picMkLst>
          </pc:picChg>
        </pc:sldLayoutChg>
        <pc:sldLayoutChg chg="addSp delSp modSp new del mod setBg">
          <pc:chgData name="Xin Zhang (FA Talent)" userId="474f572f-8271-4f60-858e-cee871e0aec6" providerId="ADAL" clId="{82FA2526-2325-487C-9F25-B0C9B387758D}" dt="2021-09-29T11:06:06.208" v="15543" actId="2696"/>
          <pc:sldLayoutMkLst>
            <pc:docMk/>
            <pc:sldMasterMk cId="3021564007" sldId="2147483660"/>
            <pc:sldLayoutMk cId="733159985" sldId="2147483692"/>
          </pc:sldLayoutMkLst>
          <pc:spChg chg="del">
            <ac:chgData name="Xin Zhang (FA Talent)" userId="474f572f-8271-4f60-858e-cee871e0aec6" providerId="ADAL" clId="{82FA2526-2325-487C-9F25-B0C9B387758D}" dt="2021-09-24T10:30:20.766" v="8763" actId="478"/>
            <ac:spMkLst>
              <pc:docMk/>
              <pc:sldMasterMk cId="3021564007" sldId="2147483660"/>
              <pc:sldLayoutMk cId="733159985" sldId="2147483692"/>
              <ac:spMk id="2" creationId="{DC503B7E-EC39-417E-BD95-59A3B86D398C}"/>
            </ac:spMkLst>
          </pc:spChg>
          <pc:spChg chg="add mod">
            <ac:chgData name="Xin Zhang (FA Talent)" userId="474f572f-8271-4f60-858e-cee871e0aec6" providerId="ADAL" clId="{82FA2526-2325-487C-9F25-B0C9B387758D}" dt="2021-09-24T10:30:21.379" v="8764"/>
            <ac:spMkLst>
              <pc:docMk/>
              <pc:sldMasterMk cId="3021564007" sldId="2147483660"/>
              <pc:sldLayoutMk cId="733159985" sldId="2147483692"/>
              <ac:spMk id="3" creationId="{3D762B95-0085-4AA7-BF75-65B9ECF2418D}"/>
            </ac:spMkLst>
          </pc:spChg>
          <pc:spChg chg="add mod">
            <ac:chgData name="Xin Zhang (FA Talent)" userId="474f572f-8271-4f60-858e-cee871e0aec6" providerId="ADAL" clId="{82FA2526-2325-487C-9F25-B0C9B387758D}" dt="2021-09-24T10:30:21.379" v="8764"/>
            <ac:spMkLst>
              <pc:docMk/>
              <pc:sldMasterMk cId="3021564007" sldId="2147483660"/>
              <pc:sldLayoutMk cId="733159985" sldId="2147483692"/>
              <ac:spMk id="4" creationId="{6F2F2CFA-9257-40D8-8E58-1E2FAD1EB310}"/>
            </ac:spMkLst>
          </pc:spChg>
          <pc:spChg chg="add mod">
            <ac:chgData name="Xin Zhang (FA Talent)" userId="474f572f-8271-4f60-858e-cee871e0aec6" providerId="ADAL" clId="{82FA2526-2325-487C-9F25-B0C9B387758D}" dt="2021-09-24T10:30:21.379" v="8764"/>
            <ac:spMkLst>
              <pc:docMk/>
              <pc:sldMasterMk cId="3021564007" sldId="2147483660"/>
              <pc:sldLayoutMk cId="733159985" sldId="2147483692"/>
              <ac:spMk id="6" creationId="{27F1C668-B158-48D6-8040-332B388DC595}"/>
            </ac:spMkLst>
          </pc:spChg>
          <pc:picChg chg="add mod">
            <ac:chgData name="Xin Zhang (FA Talent)" userId="474f572f-8271-4f60-858e-cee871e0aec6" providerId="ADAL" clId="{82FA2526-2325-487C-9F25-B0C9B387758D}" dt="2021-09-24T10:30:21.379" v="8764"/>
            <ac:picMkLst>
              <pc:docMk/>
              <pc:sldMasterMk cId="3021564007" sldId="2147483660"/>
              <pc:sldLayoutMk cId="733159985" sldId="2147483692"/>
              <ac:picMk id="5" creationId="{78E77EDB-11EE-44F5-9D49-990C4345ED27}"/>
            </ac:picMkLst>
          </pc:picChg>
          <pc:picChg chg="add mod">
            <ac:chgData name="Xin Zhang (FA Talent)" userId="474f572f-8271-4f60-858e-cee871e0aec6" providerId="ADAL" clId="{82FA2526-2325-487C-9F25-B0C9B387758D}" dt="2021-09-24T10:30:21.379" v="8764"/>
            <ac:picMkLst>
              <pc:docMk/>
              <pc:sldMasterMk cId="3021564007" sldId="2147483660"/>
              <pc:sldLayoutMk cId="733159985" sldId="2147483692"/>
              <ac:picMk id="7" creationId="{F906601C-B098-4CE8-AC6D-0E4FBC2ADF4D}"/>
            </ac:picMkLst>
          </pc:picChg>
          <pc:picChg chg="add mod">
            <ac:chgData name="Xin Zhang (FA Talent)" userId="474f572f-8271-4f60-858e-cee871e0aec6" providerId="ADAL" clId="{82FA2526-2325-487C-9F25-B0C9B387758D}" dt="2021-09-24T10:30:21.379" v="8764"/>
            <ac:picMkLst>
              <pc:docMk/>
              <pc:sldMasterMk cId="3021564007" sldId="2147483660"/>
              <pc:sldLayoutMk cId="733159985" sldId="2147483692"/>
              <ac:picMk id="8" creationId="{74767DC9-8189-4F37-8B61-E662D5F0A286}"/>
            </ac:picMkLst>
          </pc:picChg>
        </pc:sldLayoutChg>
      </pc:sldMasterChg>
    </pc:docChg>
  </pc:docChgLst>
  <pc:docChgLst>
    <pc:chgData name="Xin Zhang" userId="474f572f-8271-4f60-858e-cee871e0aec6" providerId="ADAL" clId="{767BCA35-27DC-4E4D-B5D6-30DF8B8DA0C6}"/>
    <pc:docChg chg="delSld modSection">
      <pc:chgData name="Xin Zhang" userId="474f572f-8271-4f60-858e-cee871e0aec6" providerId="ADAL" clId="{767BCA35-27DC-4E4D-B5D6-30DF8B8DA0C6}" dt="2021-09-29T05:39:01.195" v="1" actId="47"/>
      <pc:docMkLst>
        <pc:docMk/>
      </pc:docMkLst>
      <pc:sldChg chg="del">
        <pc:chgData name="Xin Zhang" userId="474f572f-8271-4f60-858e-cee871e0aec6" providerId="ADAL" clId="{767BCA35-27DC-4E4D-B5D6-30DF8B8DA0C6}" dt="2021-09-29T05:39:01.195" v="1" actId="47"/>
        <pc:sldMkLst>
          <pc:docMk/>
          <pc:sldMk cId="1215483415" sldId="322"/>
        </pc:sldMkLst>
      </pc:sldChg>
      <pc:sldChg chg="del">
        <pc:chgData name="Xin Zhang" userId="474f572f-8271-4f60-858e-cee871e0aec6" providerId="ADAL" clId="{767BCA35-27DC-4E4D-B5D6-30DF8B8DA0C6}" dt="2021-09-29T05:39:00.515" v="0" actId="47"/>
        <pc:sldMkLst>
          <pc:docMk/>
          <pc:sldMk cId="3293534767" sldId="323"/>
        </pc:sldMkLst>
      </pc:sldChg>
      <pc:sldMasterChg chg="delSldLayout">
        <pc:chgData name="Xin Zhang" userId="474f572f-8271-4f60-858e-cee871e0aec6" providerId="ADAL" clId="{767BCA35-27DC-4E4D-B5D6-30DF8B8DA0C6}" dt="2021-09-29T05:39:01.195" v="1" actId="47"/>
        <pc:sldMasterMkLst>
          <pc:docMk/>
          <pc:sldMasterMk cId="3021564007" sldId="2147483660"/>
        </pc:sldMasterMkLst>
        <pc:sldLayoutChg chg="del">
          <pc:chgData name="Xin Zhang" userId="474f572f-8271-4f60-858e-cee871e0aec6" providerId="ADAL" clId="{767BCA35-27DC-4E4D-B5D6-30DF8B8DA0C6}" dt="2021-09-29T05:39:01.195" v="1" actId="47"/>
          <pc:sldLayoutMkLst>
            <pc:docMk/>
            <pc:sldMasterMk cId="3021564007" sldId="2147483660"/>
            <pc:sldLayoutMk cId="3147072899" sldId="214748368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FB236-4AEC-4715-ADF9-2EA519F2A201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F0043-EBD4-4D6F-8C8A-835016701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2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F0043-EBD4-4D6F-8C8A-8350167016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22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First, the interface will have different time nodes, and the user will arrive at different school related time to experience school life.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During the running of the program, there will be inevitable events and non-inevitable events, such as school activities are inevitable events, joining clubs is not inevitable events.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Different time points will affect different events. For example, the time when a club is established will affect the types of clubs that can be joined. Completing different options will earn different WKU coins.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After four years, the user's choice will be terminated. If the time is not 2021 after four years, the following school activities and campus construction will be shown.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After browsing the information of the school from past to present, a school map will be presented to the user. Users can then make suggestions for future construction of different buildings.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F0043-EBD4-4D6F-8C8A-8350167016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473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F0043-EBD4-4D6F-8C8A-83501670163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47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F0043-EBD4-4D6F-8C8A-83501670163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198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38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4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深色背景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205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版式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高楼&#10;&#10;描述已自动生成">
            <a:extLst>
              <a:ext uri="{FF2B5EF4-FFF2-40B4-BE49-F238E27FC236}">
                <a16:creationId xmlns:a16="http://schemas.microsoft.com/office/drawing/2014/main" id="{12F052EA-3229-4AAF-9816-97C088827D37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8" t="7973" r="445" b="797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3225667-B9F3-42D2-84A5-8A39F1B24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0AC02AC-D9EC-4D6C-AB55-48A20096B84E}"/>
              </a:ext>
            </a:extLst>
          </p:cNvPr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C20951E-1D16-4017-AB5D-4173C2E289EE}"/>
              </a:ext>
            </a:extLst>
          </p:cNvPr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阿里巴巴普惠体 Light"/>
              <a:cs typeface="+mn-cs"/>
            </a:endParaRPr>
          </a:p>
        </p:txBody>
      </p:sp>
      <p:pic>
        <p:nvPicPr>
          <p:cNvPr id="7" name="1">
            <a:extLst>
              <a:ext uri="{FF2B5EF4-FFF2-40B4-BE49-F238E27FC236}">
                <a16:creationId xmlns:a16="http://schemas.microsoft.com/office/drawing/2014/main" id="{5EDA6412-66EF-4970-A8DF-564AB21E7B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8" name="图形 1491">
            <a:extLst>
              <a:ext uri="{FF2B5EF4-FFF2-40B4-BE49-F238E27FC236}">
                <a16:creationId xmlns:a16="http://schemas.microsoft.com/office/drawing/2014/main" id="{6F9E2C24-71C7-424E-A772-8672BDD906E2}"/>
              </a:ext>
            </a:extLst>
          </p:cNvPr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AD6D6CCC-3EBC-4BD6-BBA4-092ED7122F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0" name="文本占位符 11">
            <a:extLst>
              <a:ext uri="{FF2B5EF4-FFF2-40B4-BE49-F238E27FC236}">
                <a16:creationId xmlns:a16="http://schemas.microsoft.com/office/drawing/2014/main" id="{2C91579A-A326-4C6A-9534-05E3EE10C2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06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版式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72F1AC0-3667-45B8-8AC9-DB3700628057}"/>
              </a:ext>
            </a:extLst>
          </p:cNvPr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35071CF8-AFDF-44C9-AAE6-BD79DCD12C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E4435240-7F60-409A-9D58-71871B0E2D52}"/>
                </a:ext>
              </a:extLst>
            </p:cNvPr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0FFAA29-9E59-4B66-8FFE-33E59B59C509}"/>
                </a:ext>
              </a:extLst>
            </p:cNvPr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阿里巴巴普惠体 Light"/>
                <a:cs typeface="+mn-cs"/>
              </a:endParaRPr>
            </a:p>
          </p:txBody>
        </p:sp>
        <p:pic>
          <p:nvPicPr>
            <p:cNvPr id="7" name="1">
              <a:extLst>
                <a:ext uri="{FF2B5EF4-FFF2-40B4-BE49-F238E27FC236}">
                  <a16:creationId xmlns:a16="http://schemas.microsoft.com/office/drawing/2014/main" id="{8EFABB82-CEDF-45D6-B22E-C8E4F50A98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8" name="图形 1491">
              <a:extLst>
                <a:ext uri="{FF2B5EF4-FFF2-40B4-BE49-F238E27FC236}">
                  <a16:creationId xmlns:a16="http://schemas.microsoft.com/office/drawing/2014/main" id="{4C67B715-10A6-48E8-8726-B79D978FBCF3}"/>
                </a:ext>
              </a:extLst>
            </p:cNvPr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19DCEBC6-C503-44B9-8F2E-E4C5651D6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0" name="文本占位符 11">
            <a:extLst>
              <a:ext uri="{FF2B5EF4-FFF2-40B4-BE49-F238E27FC236}">
                <a16:creationId xmlns:a16="http://schemas.microsoft.com/office/drawing/2014/main" id="{D9DE3FCD-6FE5-4CCA-8EB9-5A2A7F741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217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版式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C7C634-B170-4C57-A008-3D2EF4D88BC6}"/>
              </a:ext>
            </a:extLst>
          </p:cNvPr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D73E84CD-221C-4279-8163-1CE84654E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A09399E-4D18-4E1F-8D42-674509635C78}"/>
                </a:ext>
              </a:extLst>
            </p:cNvPr>
            <p:cNvSpPr/>
            <p:nvPr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FC6921A-6145-42E0-9592-771733007BC3}"/>
                </a:ext>
              </a:extLst>
            </p:cNvPr>
            <p:cNvSpPr/>
            <p:nvPr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阿里巴巴普惠体 Light"/>
                <a:cs typeface="+mn-cs"/>
              </a:endParaRPr>
            </a:p>
          </p:txBody>
        </p:sp>
        <p:pic>
          <p:nvPicPr>
            <p:cNvPr id="9" name="1">
              <a:extLst>
                <a:ext uri="{FF2B5EF4-FFF2-40B4-BE49-F238E27FC236}">
                  <a16:creationId xmlns:a16="http://schemas.microsoft.com/office/drawing/2014/main" id="{7F62B968-054A-40F0-9BAF-F7C13E5A8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0" name="图形 1491">
              <a:extLst>
                <a:ext uri="{FF2B5EF4-FFF2-40B4-BE49-F238E27FC236}">
                  <a16:creationId xmlns:a16="http://schemas.microsoft.com/office/drawing/2014/main" id="{CE0A06E0-2241-49B8-B34C-D9F0CD247E74}"/>
                </a:ext>
              </a:extLst>
            </p:cNvPr>
            <p:cNvSpPr/>
            <p:nvPr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4992939-FCF5-4F9C-8B33-11A8495DA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8145ADE5-068D-43CA-AAD3-793174515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412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B930279-8437-4835-B84E-4939E3E8C0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16" y="2314548"/>
            <a:ext cx="6370970" cy="3819552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26E8F51F-3ABC-4CEE-AE2A-B089806B0F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B2184FA-B6AC-43E2-90FB-C3FCEBBBA8FB}"/>
              </a:ext>
            </a:extLst>
          </p:cNvPr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BB7F33E-CE41-455C-A366-C5A1B59DFF60}"/>
              </a:ext>
            </a:extLst>
          </p:cNvPr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阿里巴巴普惠体 Light"/>
              <a:cs typeface="+mn-cs"/>
            </a:endParaRPr>
          </a:p>
        </p:txBody>
      </p:sp>
      <p:pic>
        <p:nvPicPr>
          <p:cNvPr id="6" name="1">
            <a:extLst>
              <a:ext uri="{FF2B5EF4-FFF2-40B4-BE49-F238E27FC236}">
                <a16:creationId xmlns:a16="http://schemas.microsoft.com/office/drawing/2014/main" id="{804B17E1-A2D6-4B27-82EF-5A72AF8221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7" name="图形 1491">
            <a:extLst>
              <a:ext uri="{FF2B5EF4-FFF2-40B4-BE49-F238E27FC236}">
                <a16:creationId xmlns:a16="http://schemas.microsoft.com/office/drawing/2014/main" id="{BD40A171-A277-41DA-8288-81FC3C187D75}"/>
              </a:ext>
            </a:extLst>
          </p:cNvPr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51C4CD23-CD35-4F64-92BD-CEEDEABB1C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20C63685-B3A1-4E40-8FF0-81E075C96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734F949-D3DA-4B22-8338-9366D517D1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7681" y="2571091"/>
            <a:ext cx="4876640" cy="310062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204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58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5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62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3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5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5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7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8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97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7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662" r:id="rId16"/>
    <p:sldLayoutId id="2147483666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>
            <a:extLst>
              <a:ext uri="{FF2B5EF4-FFF2-40B4-BE49-F238E27FC236}">
                <a16:creationId xmlns:a16="http://schemas.microsoft.com/office/drawing/2014/main" id="{322680D5-B4F1-42F3-A44A-C17C63B671E6}"/>
              </a:ext>
            </a:extLst>
          </p:cNvPr>
          <p:cNvGrpSpPr/>
          <p:nvPr/>
        </p:nvGrpSpPr>
        <p:grpSpPr>
          <a:xfrm>
            <a:off x="1470634" y="5397169"/>
            <a:ext cx="659810" cy="345040"/>
            <a:chOff x="2201687" y="1222253"/>
            <a:chExt cx="7788626" cy="4072973"/>
          </a:xfrm>
        </p:grpSpPr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C18D24DA-C504-4371-8F37-9988C59564EB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54EBA824-09B3-48C9-A052-51A9BE597C67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3175"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8D7BDCC7-C9A4-4F28-8ABE-24CD26EE3A3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弧形 103">
              <a:extLst>
                <a:ext uri="{FF2B5EF4-FFF2-40B4-BE49-F238E27FC236}">
                  <a16:creationId xmlns:a16="http://schemas.microsoft.com/office/drawing/2014/main" id="{5A809C75-6A35-4079-A827-169F274D3D98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弧形 104">
              <a:extLst>
                <a:ext uri="{FF2B5EF4-FFF2-40B4-BE49-F238E27FC236}">
                  <a16:creationId xmlns:a16="http://schemas.microsoft.com/office/drawing/2014/main" id="{F7341F07-1031-4B73-A2B3-A4DB516E925C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2E65CF6F-621D-4FF3-819D-263179608007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913621F-47A5-4B1D-8FB0-5E41275A09E3}"/>
              </a:ext>
            </a:extLst>
          </p:cNvPr>
          <p:cNvGrpSpPr/>
          <p:nvPr/>
        </p:nvGrpSpPr>
        <p:grpSpPr>
          <a:xfrm>
            <a:off x="10317585" y="518452"/>
            <a:ext cx="1024864" cy="480558"/>
            <a:chOff x="2201687" y="1222253"/>
            <a:chExt cx="7788626" cy="4072973"/>
          </a:xfrm>
        </p:grpSpPr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3814729C-559E-4B66-B048-E739795756EF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0515EBEC-AE8F-41C7-A387-11943FB34E17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FBB2B9FF-A5C6-413F-B842-06A699762FB6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弧形 110">
              <a:extLst>
                <a:ext uri="{FF2B5EF4-FFF2-40B4-BE49-F238E27FC236}">
                  <a16:creationId xmlns:a16="http://schemas.microsoft.com/office/drawing/2014/main" id="{E3C15B70-1F83-4361-9530-D6E4C045621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254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弧形 111">
              <a:extLst>
                <a:ext uri="{FF2B5EF4-FFF2-40B4-BE49-F238E27FC236}">
                  <a16:creationId xmlns:a16="http://schemas.microsoft.com/office/drawing/2014/main" id="{8070E7F7-A161-42F4-B3BF-A51B94B72D81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254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7F3B9A8-CFAA-453F-AC03-E64196FD6B25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6350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FC05046-08B0-45FD-B96A-9A79AB5B71FA}"/>
              </a:ext>
            </a:extLst>
          </p:cNvPr>
          <p:cNvGrpSpPr/>
          <p:nvPr/>
        </p:nvGrpSpPr>
        <p:grpSpPr>
          <a:xfrm>
            <a:off x="8031732" y="4836301"/>
            <a:ext cx="316152" cy="165328"/>
            <a:chOff x="2201687" y="1222253"/>
            <a:chExt cx="7788626" cy="407297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0401A878-AA83-4687-AC78-A1242B94CB01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76B89255-EA92-4E84-B86B-20037658D584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D63CD64-656B-41BF-AD53-00C7486E8B9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弧形 117">
              <a:extLst>
                <a:ext uri="{FF2B5EF4-FFF2-40B4-BE49-F238E27FC236}">
                  <a16:creationId xmlns:a16="http://schemas.microsoft.com/office/drawing/2014/main" id="{D295A689-B814-4192-B44D-E6DB8578EF96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弧形 118">
              <a:extLst>
                <a:ext uri="{FF2B5EF4-FFF2-40B4-BE49-F238E27FC236}">
                  <a16:creationId xmlns:a16="http://schemas.microsoft.com/office/drawing/2014/main" id="{B558596E-3965-4DED-BC95-E1E6E2A08E58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107F0539-7669-4A2D-9916-2D54A6E7F074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385901D-2B33-4955-B95C-039CFF13D93A}"/>
              </a:ext>
            </a:extLst>
          </p:cNvPr>
          <p:cNvGrpSpPr/>
          <p:nvPr/>
        </p:nvGrpSpPr>
        <p:grpSpPr>
          <a:xfrm>
            <a:off x="5482914" y="2777055"/>
            <a:ext cx="511956" cy="267721"/>
            <a:chOff x="2201687" y="1222253"/>
            <a:chExt cx="7788626" cy="4072973"/>
          </a:xfrm>
        </p:grpSpPr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5DC0ADAB-CD05-43BC-A6F7-1EC141E2FDC5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FD5A9EE2-A7F3-43F1-BFCB-3E9D978E316D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65D2B55-32B0-4238-B24F-456C9568C670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弧形 124">
              <a:extLst>
                <a:ext uri="{FF2B5EF4-FFF2-40B4-BE49-F238E27FC236}">
                  <a16:creationId xmlns:a16="http://schemas.microsoft.com/office/drawing/2014/main" id="{05E9B4F7-C155-400E-8942-C968402ABE40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弧形 125">
              <a:extLst>
                <a:ext uri="{FF2B5EF4-FFF2-40B4-BE49-F238E27FC236}">
                  <a16:creationId xmlns:a16="http://schemas.microsoft.com/office/drawing/2014/main" id="{87522BAB-5E6B-4463-9351-75735A283B7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F19AACDC-A0CA-467B-90BB-15C9A6ED54B0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AC2268B-FBDF-434B-92F5-300A4220FD44}"/>
              </a:ext>
            </a:extLst>
          </p:cNvPr>
          <p:cNvSpPr/>
          <p:nvPr/>
        </p:nvSpPr>
        <p:spPr>
          <a:xfrm flipH="1">
            <a:off x="2460956" y="3835090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931A43C7-87CC-433D-89DA-D8D613768C2F}"/>
              </a:ext>
            </a:extLst>
          </p:cNvPr>
          <p:cNvSpPr/>
          <p:nvPr/>
        </p:nvSpPr>
        <p:spPr>
          <a:xfrm flipH="1">
            <a:off x="3844908" y="825658"/>
            <a:ext cx="1055232" cy="105523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7CFED82-1AD5-48CE-952E-83D476F304FE}"/>
              </a:ext>
            </a:extLst>
          </p:cNvPr>
          <p:cNvGrpSpPr/>
          <p:nvPr/>
        </p:nvGrpSpPr>
        <p:grpSpPr>
          <a:xfrm>
            <a:off x="2201687" y="1222253"/>
            <a:ext cx="7788626" cy="4072973"/>
            <a:chOff x="2201687" y="1222253"/>
            <a:chExt cx="7788626" cy="4072973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E42D491-F123-4B4C-B0AB-E85139DF3B60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4CD862-76DA-46BE-88E3-7D83D81CA493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87BCA80-67D9-4B62-B574-A7DC93ADC21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620A9740-6EBE-45A1-B0BA-804636C33567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DB01F5EE-328F-4F88-ACA9-6BAE9D492A2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FDB10A1-8D2D-4216-8D91-EF0E4DEF6B24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D4BD9433-FE78-4027-A7AE-2D0F9F83082B}"/>
              </a:ext>
            </a:extLst>
          </p:cNvPr>
          <p:cNvSpPr/>
          <p:nvPr/>
        </p:nvSpPr>
        <p:spPr>
          <a:xfrm flipH="1">
            <a:off x="-811196" y="-906969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5"/>
              </a:gs>
              <a:gs pos="76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08FB4D-16B8-48B5-A1DC-2797BD3DB6A3}"/>
              </a:ext>
            </a:extLst>
          </p:cNvPr>
          <p:cNvSpPr txBox="1"/>
          <p:nvPr/>
        </p:nvSpPr>
        <p:spPr>
          <a:xfrm>
            <a:off x="2592684" y="2429680"/>
            <a:ext cx="755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WKU Restart Simulation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0C9B9ECB-B6F4-45B6-9917-360B41D7999D}"/>
              </a:ext>
            </a:extLst>
          </p:cNvPr>
          <p:cNvSpPr/>
          <p:nvPr/>
        </p:nvSpPr>
        <p:spPr>
          <a:xfrm flipH="1">
            <a:off x="6952816" y="5755158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4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3175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D1D0C4F-31E4-4DA2-AA10-562B9AF94967}"/>
              </a:ext>
            </a:extLst>
          </p:cNvPr>
          <p:cNvSpPr/>
          <p:nvPr/>
        </p:nvSpPr>
        <p:spPr>
          <a:xfrm flipH="1">
            <a:off x="11157227" y="2853281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F53383A-F1BE-4D9A-8AD0-C1558E23C94E}"/>
              </a:ext>
            </a:extLst>
          </p:cNvPr>
          <p:cNvSpPr/>
          <p:nvPr/>
        </p:nvSpPr>
        <p:spPr>
          <a:xfrm flipH="1">
            <a:off x="9413657" y="3707858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3175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0D4E7DDD-2418-49DD-AE9A-080058B0840C}"/>
              </a:ext>
            </a:extLst>
          </p:cNvPr>
          <p:cNvSpPr/>
          <p:nvPr/>
        </p:nvSpPr>
        <p:spPr>
          <a:xfrm flipH="1">
            <a:off x="4319231" y="5546971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CA5B879-0382-4091-AE89-FB963C7BFE27}"/>
              </a:ext>
            </a:extLst>
          </p:cNvPr>
          <p:cNvGrpSpPr/>
          <p:nvPr/>
        </p:nvGrpSpPr>
        <p:grpSpPr>
          <a:xfrm>
            <a:off x="936545" y="-5453353"/>
            <a:ext cx="3622149" cy="1894160"/>
            <a:chOff x="2201687" y="1222253"/>
            <a:chExt cx="7788626" cy="4072973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1B8C64D-13F2-4CAA-B6F0-6CE1D6AD9FB0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F4CDAA3-9A03-482E-9336-FC29F9A2BFD4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211F0DE-AF5B-4E21-8C05-933B3232BE18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弧形 52">
              <a:extLst>
                <a:ext uri="{FF2B5EF4-FFF2-40B4-BE49-F238E27FC236}">
                  <a16:creationId xmlns:a16="http://schemas.microsoft.com/office/drawing/2014/main" id="{37D1611A-2C54-456A-9354-D8BBC6C0D05B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弧形 53">
              <a:extLst>
                <a:ext uri="{FF2B5EF4-FFF2-40B4-BE49-F238E27FC236}">
                  <a16:creationId xmlns:a16="http://schemas.microsoft.com/office/drawing/2014/main" id="{B1819992-EF13-4FBB-86FB-F64EE7E8B8F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AD8CAECB-9C08-49B4-A622-B76B021FCC0F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206286E-E137-4397-B702-2C22715A601E}"/>
              </a:ext>
            </a:extLst>
          </p:cNvPr>
          <p:cNvGrpSpPr/>
          <p:nvPr/>
        </p:nvGrpSpPr>
        <p:grpSpPr>
          <a:xfrm>
            <a:off x="5401053" y="-5453353"/>
            <a:ext cx="3622149" cy="1894160"/>
            <a:chOff x="2201687" y="1222253"/>
            <a:chExt cx="7788626" cy="4072973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31427AD-29D6-4007-8FEC-F411D5BAE6E4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18DB05E-E573-411F-8DF1-ABAED1EF75DD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F65BC6E-B4B0-4266-87B0-256C42961724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DC73913E-C212-4B13-BD1B-840F6654C3BB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弧形 60">
              <a:extLst>
                <a:ext uri="{FF2B5EF4-FFF2-40B4-BE49-F238E27FC236}">
                  <a16:creationId xmlns:a16="http://schemas.microsoft.com/office/drawing/2014/main" id="{72F15831-A938-442D-AF02-2958959215FA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014EBEE-888E-4373-ADFE-3868929E5241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1ABDBB3-B05F-4A60-88FB-4FA25CCFFBE7}"/>
              </a:ext>
            </a:extLst>
          </p:cNvPr>
          <p:cNvGrpSpPr/>
          <p:nvPr/>
        </p:nvGrpSpPr>
        <p:grpSpPr>
          <a:xfrm>
            <a:off x="3168799" y="-3001361"/>
            <a:ext cx="3622149" cy="1894160"/>
            <a:chOff x="2201687" y="1222253"/>
            <a:chExt cx="7788626" cy="4072973"/>
          </a:xfrm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1F49C41B-6F5A-46C0-A7F5-5E54007D3C7E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E5FC561-4683-4D2E-BAFB-6D1C2733393C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153FBDD-A88E-4A41-89EE-A1D78A7A7AA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24E9F9C5-B832-4270-A250-90F263E5937F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102F7841-07BB-4008-B690-8525156C86F7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1A960F8-5054-45EE-B3A0-1F91D8C826ED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FC704745-726C-47CD-8F16-47E056494995}"/>
              </a:ext>
            </a:extLst>
          </p:cNvPr>
          <p:cNvGrpSpPr/>
          <p:nvPr/>
        </p:nvGrpSpPr>
        <p:grpSpPr>
          <a:xfrm>
            <a:off x="7633306" y="-3001361"/>
            <a:ext cx="3622149" cy="1894160"/>
            <a:chOff x="2201687" y="1222253"/>
            <a:chExt cx="7788626" cy="4072973"/>
          </a:xfrm>
        </p:grpSpPr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39B2F195-1792-4398-9107-EC4D8F71553B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156C3FC-F6C3-448B-9E15-6F26FE33BD47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2ACCDEA-1547-4942-9F7C-94E723EE3723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弧形 75">
              <a:extLst>
                <a:ext uri="{FF2B5EF4-FFF2-40B4-BE49-F238E27FC236}">
                  <a16:creationId xmlns:a16="http://schemas.microsoft.com/office/drawing/2014/main" id="{D55B83F2-D358-4912-820F-F38B9C0D61E1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弧形 76">
              <a:extLst>
                <a:ext uri="{FF2B5EF4-FFF2-40B4-BE49-F238E27FC236}">
                  <a16:creationId xmlns:a16="http://schemas.microsoft.com/office/drawing/2014/main" id="{A5E663D9-A268-46E7-A0BE-79279E25253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ACB0C64E-37C8-4856-9175-B96E158A3D52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46696E-6B20-4B80-BE2B-95EC3FD68DCD}"/>
              </a:ext>
            </a:extLst>
          </p:cNvPr>
          <p:cNvSpPr txBox="1"/>
          <p:nvPr/>
        </p:nvSpPr>
        <p:spPr>
          <a:xfrm>
            <a:off x="9284507" y="4595472"/>
            <a:ext cx="32982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Zeyang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1098465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Zhiqian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1098486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 Zhilin 1195220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Liangyu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1195121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Hangyu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1195157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Siyu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1195001</a:t>
            </a:r>
          </a:p>
        </p:txBody>
      </p:sp>
    </p:spTree>
    <p:extLst>
      <p:ext uri="{BB962C8B-B14F-4D97-AF65-F5344CB8AC3E}">
        <p14:creationId xmlns:p14="http://schemas.microsoft.com/office/powerpoint/2010/main" val="28750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占位符 72">
            <a:extLst>
              <a:ext uri="{FF2B5EF4-FFF2-40B4-BE49-F238E27FC236}">
                <a16:creationId xmlns:a16="http://schemas.microsoft.com/office/drawing/2014/main" id="{1F66019B-81B9-45C4-95D5-92E997959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03.</a:t>
            </a:r>
            <a:r>
              <a:rPr lang="en-US" altLang="zh-CN" b="0" dirty="0">
                <a:latin typeface="Arial" panose="020B0604020202020204" pitchFamily="34" charset="0"/>
                <a:sym typeface="Arial" panose="020B0604020202020204" pitchFamily="34" charset="0"/>
              </a:rPr>
              <a:t> Evaluation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F44F296-B672-4B8D-A0A5-8E5795DC487B}"/>
              </a:ext>
            </a:extLst>
          </p:cNvPr>
          <p:cNvGrpSpPr/>
          <p:nvPr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638E0D7D-6E9C-4FF7-96E0-4125C58F8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BD1BC0E-9241-400F-B0E8-62E6FCF77EE0}"/>
                </a:ext>
              </a:extLst>
            </p:cNvPr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1CB08B3-C7CE-43E9-87A8-F76302248620}"/>
                </a:ext>
              </a:extLst>
            </p:cNvPr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5" name="1">
              <a:extLst>
                <a:ext uri="{FF2B5EF4-FFF2-40B4-BE49-F238E27FC236}">
                  <a16:creationId xmlns:a16="http://schemas.microsoft.com/office/drawing/2014/main" id="{3B834E01-8974-49E5-97C5-E8D9831327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6" name="图形 1491">
              <a:extLst>
                <a:ext uri="{FF2B5EF4-FFF2-40B4-BE49-F238E27FC236}">
                  <a16:creationId xmlns:a16="http://schemas.microsoft.com/office/drawing/2014/main" id="{B8B17457-EC78-4626-A6E8-EEC8B9C194D6}"/>
                </a:ext>
              </a:extLst>
            </p:cNvPr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1" name="矩形: 对角圆角 80">
            <a:extLst>
              <a:ext uri="{FF2B5EF4-FFF2-40B4-BE49-F238E27FC236}">
                <a16:creationId xmlns:a16="http://schemas.microsoft.com/office/drawing/2014/main" id="{CBE19AA3-CEAC-41F4-84A7-17D578108AFF}"/>
              </a:ext>
            </a:extLst>
          </p:cNvPr>
          <p:cNvSpPr/>
          <p:nvPr/>
        </p:nvSpPr>
        <p:spPr>
          <a:xfrm>
            <a:off x="676154" y="1666291"/>
            <a:ext cx="4561606" cy="1762709"/>
          </a:xfrm>
          <a:prstGeom prst="round2Diag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what's new: </a:t>
            </a:r>
          </a:p>
          <a:p>
            <a:pPr algn="ctr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use a game mod as previously mentioned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9" name="矩形: 对角圆角 78">
            <a:extLst>
              <a:ext uri="{FF2B5EF4-FFF2-40B4-BE49-F238E27FC236}">
                <a16:creationId xmlns:a16="http://schemas.microsoft.com/office/drawing/2014/main" id="{1585C8F2-2954-4C7F-9CFC-D315FF1683F8}"/>
              </a:ext>
            </a:extLst>
          </p:cNvPr>
          <p:cNvSpPr/>
          <p:nvPr/>
        </p:nvSpPr>
        <p:spPr>
          <a:xfrm>
            <a:off x="6096000" y="1666291"/>
            <a:ext cx="4561606" cy="1762709"/>
          </a:xfrm>
          <a:prstGeom prst="round2Diag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benefits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：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ctr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let more people know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wku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and its history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7" name="矩形: 对角圆角 76">
            <a:extLst>
              <a:ext uri="{FF2B5EF4-FFF2-40B4-BE49-F238E27FC236}">
                <a16:creationId xmlns:a16="http://schemas.microsoft.com/office/drawing/2014/main" id="{A2FEF45A-E9B0-4970-9828-20DF1748B40A}"/>
              </a:ext>
            </a:extLst>
          </p:cNvPr>
          <p:cNvSpPr/>
          <p:nvPr/>
        </p:nvSpPr>
        <p:spPr>
          <a:xfrm>
            <a:off x="695325" y="3952583"/>
            <a:ext cx="4561606" cy="2409151"/>
          </a:xfrm>
          <a:prstGeom prst="round2Diag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what's need to improve: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make the application more attractive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use some background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make the animation smoother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add more detail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have more interactions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5" name="矩形: 对角圆角 74">
            <a:extLst>
              <a:ext uri="{FF2B5EF4-FFF2-40B4-BE49-F238E27FC236}">
                <a16:creationId xmlns:a16="http://schemas.microsoft.com/office/drawing/2014/main" id="{7C3B0642-5E71-484A-9510-95FED16FB996}"/>
              </a:ext>
            </a:extLst>
          </p:cNvPr>
          <p:cNvSpPr/>
          <p:nvPr/>
        </p:nvSpPr>
        <p:spPr>
          <a:xfrm>
            <a:off x="6096000" y="3952582"/>
            <a:ext cx="4561606" cy="2409151"/>
          </a:xfrm>
          <a:prstGeom prst="round2Diag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group orientation:</a:t>
            </a:r>
          </a:p>
          <a:p>
            <a:pPr algn="ctr"/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all people, especially off-campus people since they do not know much about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wku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359A17F8-315B-470D-A1E1-7887C0C50980}"/>
              </a:ext>
            </a:extLst>
          </p:cNvPr>
          <p:cNvSpPr/>
          <p:nvPr/>
        </p:nvSpPr>
        <p:spPr>
          <a:xfrm>
            <a:off x="955675" y="2050164"/>
            <a:ext cx="198520" cy="19852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>
            <a:outerShdw blurRad="292100" dist="127000" dir="5400000" sx="101000" sy="101000" algn="t" rotWithShape="0">
              <a:schemeClr val="accent1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A05AC1ED-5D00-4444-8D0F-9A7283CDB994}"/>
              </a:ext>
            </a:extLst>
          </p:cNvPr>
          <p:cNvSpPr/>
          <p:nvPr/>
        </p:nvSpPr>
        <p:spPr>
          <a:xfrm>
            <a:off x="6375167" y="2050164"/>
            <a:ext cx="198520" cy="19852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>
            <a:outerShdw blurRad="292100" dist="127000" dir="5400000" sx="101000" sy="101000" algn="t" rotWithShape="0">
              <a:schemeClr val="accent1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29A6337F-AC7A-4491-AF50-89ADC0B26399}"/>
              </a:ext>
            </a:extLst>
          </p:cNvPr>
          <p:cNvSpPr/>
          <p:nvPr/>
        </p:nvSpPr>
        <p:spPr>
          <a:xfrm>
            <a:off x="955675" y="4357423"/>
            <a:ext cx="198520" cy="19852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>
            <a:outerShdw blurRad="292100" dist="127000" dir="5400000" sx="101000" sy="101000" algn="t" rotWithShape="0">
              <a:schemeClr val="accent1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64DFA4F7-1E78-4C23-9C3A-3490BC4064DB}"/>
              </a:ext>
            </a:extLst>
          </p:cNvPr>
          <p:cNvSpPr/>
          <p:nvPr/>
        </p:nvSpPr>
        <p:spPr>
          <a:xfrm>
            <a:off x="6375167" y="4357423"/>
            <a:ext cx="198520" cy="19852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>
            <a:outerShdw blurRad="292100" dist="127000" dir="5400000" sx="101000" sy="101000" algn="t" rotWithShape="0">
              <a:schemeClr val="accent1"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597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0AE331-1DCA-4A72-B595-9C1A3D985EEC}"/>
              </a:ext>
            </a:extLst>
          </p:cNvPr>
          <p:cNvGrpSpPr/>
          <p:nvPr/>
        </p:nvGrpSpPr>
        <p:grpSpPr>
          <a:xfrm>
            <a:off x="1473798" y="-1173480"/>
            <a:ext cx="15258257" cy="7979123"/>
            <a:chOff x="2201687" y="1222253"/>
            <a:chExt cx="7788626" cy="4072973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12A705C2-3568-4588-A98F-FCF335C8446B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39AC338-792F-4088-8FFE-25BDF527585A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7ACE989-FE58-47A1-BB3E-304D924FFC4B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7D71397D-E4F9-4834-B350-27ADE6BEAC97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4D323D8-E463-4254-BFFC-E8F39779F88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F59140B-0935-460E-BCA0-AA934E50D4B0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8155433-1A37-4CBB-B47F-0CEC9CDE5B68}"/>
              </a:ext>
            </a:extLst>
          </p:cNvPr>
          <p:cNvSpPr txBox="1"/>
          <p:nvPr/>
        </p:nvSpPr>
        <p:spPr>
          <a:xfrm>
            <a:off x="7454795" y="2245508"/>
            <a:ext cx="6038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6000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PRODUCT DEMO</a:t>
            </a:r>
            <a:endParaRPr kumimoji="0" lang="zh-CN" altLang="en-US" sz="6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576727-887B-4EE3-8ACE-A9466D3AD887}"/>
              </a:ext>
            </a:extLst>
          </p:cNvPr>
          <p:cNvSpPr txBox="1"/>
          <p:nvPr/>
        </p:nvSpPr>
        <p:spPr>
          <a:xfrm>
            <a:off x="7709997" y="918016"/>
            <a:ext cx="2664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C3961CD-E84C-4A9B-BACA-4C9E564167FF}"/>
              </a:ext>
            </a:extLst>
          </p:cNvPr>
          <p:cNvGrpSpPr/>
          <p:nvPr/>
        </p:nvGrpSpPr>
        <p:grpSpPr>
          <a:xfrm>
            <a:off x="2774378" y="1491352"/>
            <a:ext cx="2156608" cy="1127771"/>
            <a:chOff x="2201687" y="1222253"/>
            <a:chExt cx="7788626" cy="407297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FA10F289-7537-4AAC-AD9A-6539AF01BEC5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2B967FA-9EFE-4FBC-ADCB-C4AE2962C255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C6AB63A-F2FA-44F5-9E9E-255C43EB9923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59C8211A-437D-4A2F-A3AC-6683DF0C992F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E233E23C-2C89-43C6-933E-FF6BC7AE2A0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0D02C55-C006-43BA-AAD6-220DDCCBD83A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1B668D1-3D13-4599-9489-10B61ADAAF90}"/>
              </a:ext>
            </a:extLst>
          </p:cNvPr>
          <p:cNvSpPr/>
          <p:nvPr/>
        </p:nvSpPr>
        <p:spPr>
          <a:xfrm flipH="1">
            <a:off x="869319" y="689549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DDE95A8-C860-4009-AEC2-319DAB0FE4BA}"/>
              </a:ext>
            </a:extLst>
          </p:cNvPr>
          <p:cNvSpPr/>
          <p:nvPr/>
        </p:nvSpPr>
        <p:spPr>
          <a:xfrm flipH="1">
            <a:off x="1473798" y="2619123"/>
            <a:ext cx="738252" cy="73825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BCEBF0-0FCC-4335-B7E6-4C949EAD9A87}"/>
              </a:ext>
            </a:extLst>
          </p:cNvPr>
          <p:cNvGrpSpPr/>
          <p:nvPr/>
        </p:nvGrpSpPr>
        <p:grpSpPr>
          <a:xfrm>
            <a:off x="-403888" y="3764734"/>
            <a:ext cx="4555168" cy="2382072"/>
            <a:chOff x="2201687" y="1222253"/>
            <a:chExt cx="7788626" cy="4072973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4434E63-7ABB-48DB-A02A-BD913DC910B4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3007FC1-43F3-4604-A94E-608287AEC5AD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E69532-6558-40ED-81E5-5797D9EB6F79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8238B15D-2E91-4316-A801-16863285080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183A9DD5-E403-46DB-849E-0603094482C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3E2842-F119-43CF-9C69-1F620DCB730A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5" name="平行四边形 44">
            <a:extLst>
              <a:ext uri="{FF2B5EF4-FFF2-40B4-BE49-F238E27FC236}">
                <a16:creationId xmlns:a16="http://schemas.microsoft.com/office/drawing/2014/main" id="{3A5D56EB-F7B8-467D-8C67-5487AC42F48B}"/>
              </a:ext>
            </a:extLst>
          </p:cNvPr>
          <p:cNvSpPr/>
          <p:nvPr/>
        </p:nvSpPr>
        <p:spPr>
          <a:xfrm flipH="1">
            <a:off x="666627" y="8031754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平行四边形 45">
            <a:extLst>
              <a:ext uri="{FF2B5EF4-FFF2-40B4-BE49-F238E27FC236}">
                <a16:creationId xmlns:a16="http://schemas.microsoft.com/office/drawing/2014/main" id="{F9DA9D76-5C51-401D-88D2-40A6EAB8AA8E}"/>
              </a:ext>
            </a:extLst>
          </p:cNvPr>
          <p:cNvSpPr/>
          <p:nvPr/>
        </p:nvSpPr>
        <p:spPr>
          <a:xfrm flipH="1">
            <a:off x="1379459" y="9227217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平行四边形 46">
            <a:extLst>
              <a:ext uri="{FF2B5EF4-FFF2-40B4-BE49-F238E27FC236}">
                <a16:creationId xmlns:a16="http://schemas.microsoft.com/office/drawing/2014/main" id="{7751ECB6-507D-4121-A155-E7E605157C3D}"/>
              </a:ext>
            </a:extLst>
          </p:cNvPr>
          <p:cNvSpPr/>
          <p:nvPr/>
        </p:nvSpPr>
        <p:spPr>
          <a:xfrm flipH="1">
            <a:off x="2111565" y="10422680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平行四边形 47">
            <a:extLst>
              <a:ext uri="{FF2B5EF4-FFF2-40B4-BE49-F238E27FC236}">
                <a16:creationId xmlns:a16="http://schemas.microsoft.com/office/drawing/2014/main" id="{0C876AC4-352C-42B3-BCEA-CBE714254C27}"/>
              </a:ext>
            </a:extLst>
          </p:cNvPr>
          <p:cNvSpPr/>
          <p:nvPr/>
        </p:nvSpPr>
        <p:spPr>
          <a:xfrm>
            <a:off x="8217564" y="8031754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平行四边形 48">
            <a:extLst>
              <a:ext uri="{FF2B5EF4-FFF2-40B4-BE49-F238E27FC236}">
                <a16:creationId xmlns:a16="http://schemas.microsoft.com/office/drawing/2014/main" id="{3C139F78-0180-445B-A6D9-FADC65A9341E}"/>
              </a:ext>
            </a:extLst>
          </p:cNvPr>
          <p:cNvSpPr/>
          <p:nvPr/>
        </p:nvSpPr>
        <p:spPr>
          <a:xfrm>
            <a:off x="7485457" y="9227217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7F537174-82AD-469A-AA9B-F593020C6538}"/>
              </a:ext>
            </a:extLst>
          </p:cNvPr>
          <p:cNvSpPr/>
          <p:nvPr/>
        </p:nvSpPr>
        <p:spPr>
          <a:xfrm>
            <a:off x="6759775" y="10422680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A6319D4-BA2C-4A84-9D70-A6EBC20A85E8}"/>
              </a:ext>
            </a:extLst>
          </p:cNvPr>
          <p:cNvSpPr txBox="1"/>
          <p:nvPr/>
        </p:nvSpPr>
        <p:spPr>
          <a:xfrm>
            <a:off x="1339641" y="8155928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超大内存</a:t>
            </a:r>
            <a:endParaRPr lang="en-US" altLang="zh-CN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08FA438-9091-4BE2-BDE6-67B585F85207}"/>
              </a:ext>
            </a:extLst>
          </p:cNvPr>
          <p:cNvSpPr txBox="1"/>
          <p:nvPr/>
        </p:nvSpPr>
        <p:spPr>
          <a:xfrm>
            <a:off x="2052473" y="9358759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超宽屏幕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C6D4591-51EF-4A1C-9328-90190271E8E7}"/>
              </a:ext>
            </a:extLst>
          </p:cNvPr>
          <p:cNvSpPr txBox="1"/>
          <p:nvPr/>
        </p:nvSpPr>
        <p:spPr>
          <a:xfrm>
            <a:off x="2511335" y="10554222"/>
            <a:ext cx="25028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超级轻薄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545CB58-7D1A-4276-8F5E-D10783CEA4EA}"/>
              </a:ext>
            </a:extLst>
          </p:cNvPr>
          <p:cNvSpPr txBox="1"/>
          <p:nvPr/>
        </p:nvSpPr>
        <p:spPr>
          <a:xfrm>
            <a:off x="8890578" y="8155928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硬核处理器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9CF7742-BD0F-4E3E-807F-EBD583E43311}"/>
              </a:ext>
            </a:extLst>
          </p:cNvPr>
          <p:cNvSpPr txBox="1"/>
          <p:nvPr/>
        </p:nvSpPr>
        <p:spPr>
          <a:xfrm>
            <a:off x="8158471" y="9358759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纳米芯片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23E1500-D591-4C0E-B02F-86697C733951}"/>
              </a:ext>
            </a:extLst>
          </p:cNvPr>
          <p:cNvSpPr txBox="1"/>
          <p:nvPr/>
        </p:nvSpPr>
        <p:spPr>
          <a:xfrm>
            <a:off x="7432790" y="10554222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多屏协同</a:t>
            </a:r>
          </a:p>
        </p:txBody>
      </p:sp>
    </p:spTree>
    <p:extLst>
      <p:ext uri="{BB962C8B-B14F-4D97-AF65-F5344CB8AC3E}">
        <p14:creationId xmlns:p14="http://schemas.microsoft.com/office/powerpoint/2010/main" val="120987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FC8A20FA-234A-4465-A74A-941B338B1EB3}"/>
              </a:ext>
            </a:extLst>
          </p:cNvPr>
          <p:cNvGrpSpPr/>
          <p:nvPr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E1B395EE-F2F5-43E5-8AA1-7D5BA4FBC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938B1B7-3458-467F-A1BC-ED59F563C099}"/>
                </a:ext>
              </a:extLst>
            </p:cNvPr>
            <p:cNvSpPr/>
            <p:nvPr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CC955E1F-6978-4B71-A866-32230CF6CE13}"/>
                </a:ext>
              </a:extLst>
            </p:cNvPr>
            <p:cNvSpPr/>
            <p:nvPr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44" name="1">
              <a:extLst>
                <a:ext uri="{FF2B5EF4-FFF2-40B4-BE49-F238E27FC236}">
                  <a16:creationId xmlns:a16="http://schemas.microsoft.com/office/drawing/2014/main" id="{3C079E1E-15A2-4F93-BEE1-11B80C430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45" name="图形 1491">
              <a:extLst>
                <a:ext uri="{FF2B5EF4-FFF2-40B4-BE49-F238E27FC236}">
                  <a16:creationId xmlns:a16="http://schemas.microsoft.com/office/drawing/2014/main" id="{D986434E-7189-4568-AAED-51DB3B800329}"/>
                </a:ext>
              </a:extLst>
            </p:cNvPr>
            <p:cNvSpPr/>
            <p:nvPr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2CC34EC-2186-4D6E-8EA4-32F56DC960DC}"/>
              </a:ext>
            </a:extLst>
          </p:cNvPr>
          <p:cNvGrpSpPr/>
          <p:nvPr/>
        </p:nvGrpSpPr>
        <p:grpSpPr>
          <a:xfrm>
            <a:off x="16026363" y="3974429"/>
            <a:ext cx="3192666" cy="1669566"/>
            <a:chOff x="2201687" y="1222253"/>
            <a:chExt cx="7788626" cy="4072973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678B7E16-B42D-4369-99DE-FE6C90499074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9BAC9E3-C80A-4A6E-A7EA-102DB42B0957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4AAFB12-5C7A-4D59-B576-9386792BA20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BA65873E-1AD0-4BB2-9665-BEB59A921DC9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06FA0A52-1331-49EC-88B6-6E8330EC01D5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C1F02FA-CA39-4DA7-8D08-FFF35235FB1D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402CC39-B261-4EC5-B1AB-7EF60BC8D94F}"/>
              </a:ext>
            </a:extLst>
          </p:cNvPr>
          <p:cNvSpPr txBox="1"/>
          <p:nvPr/>
        </p:nvSpPr>
        <p:spPr>
          <a:xfrm>
            <a:off x="3024066" y="2845393"/>
            <a:ext cx="9167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b="1" dirty="0">
                <a:latin typeface="+mj-ea"/>
                <a:ea typeface="+mj-ea"/>
                <a:sym typeface="Arial" panose="020B0604020202020204" pitchFamily="34" charset="0"/>
              </a:rPr>
              <a:t>Question &amp; Answer</a:t>
            </a:r>
            <a:endParaRPr lang="zh-CN" altLang="en-US" sz="6000" b="1" dirty="0"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6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913621F-47A5-4B1D-8FB0-5E41275A09E3}"/>
              </a:ext>
            </a:extLst>
          </p:cNvPr>
          <p:cNvGrpSpPr/>
          <p:nvPr/>
        </p:nvGrpSpPr>
        <p:grpSpPr>
          <a:xfrm>
            <a:off x="9887988" y="5580921"/>
            <a:ext cx="1024864" cy="480558"/>
            <a:chOff x="2201687" y="1222253"/>
            <a:chExt cx="7788626" cy="4072973"/>
          </a:xfrm>
        </p:grpSpPr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3814729C-559E-4B66-B048-E739795756EF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0515EBEC-AE8F-41C7-A387-11943FB34E17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FBB2B9FF-A5C6-413F-B842-06A699762FB6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弧形 110">
              <a:extLst>
                <a:ext uri="{FF2B5EF4-FFF2-40B4-BE49-F238E27FC236}">
                  <a16:creationId xmlns:a16="http://schemas.microsoft.com/office/drawing/2014/main" id="{E3C15B70-1F83-4361-9530-D6E4C045621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254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弧形 111">
              <a:extLst>
                <a:ext uri="{FF2B5EF4-FFF2-40B4-BE49-F238E27FC236}">
                  <a16:creationId xmlns:a16="http://schemas.microsoft.com/office/drawing/2014/main" id="{8070E7F7-A161-42F4-B3BF-A51B94B72D81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254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7F3B9A8-CFAA-453F-AC03-E64196FD6B25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6350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D4BD9433-FE78-4027-A7AE-2D0F9F83082B}"/>
              </a:ext>
            </a:extLst>
          </p:cNvPr>
          <p:cNvSpPr/>
          <p:nvPr/>
        </p:nvSpPr>
        <p:spPr>
          <a:xfrm flipH="1">
            <a:off x="-811196" y="-906969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5"/>
              </a:gs>
              <a:gs pos="76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0C9B9ECB-B6F4-45B6-9917-360B41D7999D}"/>
              </a:ext>
            </a:extLst>
          </p:cNvPr>
          <p:cNvSpPr/>
          <p:nvPr/>
        </p:nvSpPr>
        <p:spPr>
          <a:xfrm flipH="1">
            <a:off x="6336795" y="5802478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4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3175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D1D0C4F-31E4-4DA2-AA10-562B9AF94967}"/>
              </a:ext>
            </a:extLst>
          </p:cNvPr>
          <p:cNvSpPr/>
          <p:nvPr/>
        </p:nvSpPr>
        <p:spPr>
          <a:xfrm flipH="1">
            <a:off x="11234337" y="2278136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27067F0-DB45-4935-9EB7-E242750D0DF9}"/>
              </a:ext>
            </a:extLst>
          </p:cNvPr>
          <p:cNvGrpSpPr/>
          <p:nvPr/>
        </p:nvGrpSpPr>
        <p:grpSpPr>
          <a:xfrm>
            <a:off x="1470634" y="825658"/>
            <a:ext cx="10798476" cy="4975881"/>
            <a:chOff x="1470634" y="825658"/>
            <a:chExt cx="10798476" cy="4975881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322680D5-B4F1-42F3-A44A-C17C63B671E6}"/>
                </a:ext>
              </a:extLst>
            </p:cNvPr>
            <p:cNvGrpSpPr/>
            <p:nvPr/>
          </p:nvGrpSpPr>
          <p:grpSpPr>
            <a:xfrm>
              <a:off x="1470634" y="5397169"/>
              <a:ext cx="659810" cy="345040"/>
              <a:chOff x="2201687" y="1222253"/>
              <a:chExt cx="7788626" cy="4072973"/>
            </a:xfrm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C18D24DA-C504-4371-8F37-9988C59564EB}"/>
                  </a:ext>
                </a:extLst>
              </p:cNvPr>
              <p:cNvSpPr/>
              <p:nvPr/>
            </p:nvSpPr>
            <p:spPr>
              <a:xfrm>
                <a:off x="4059514" y="1222253"/>
                <a:ext cx="4072972" cy="4072973"/>
              </a:xfrm>
              <a:custGeom>
                <a:avLst/>
                <a:gdLst>
                  <a:gd name="connsiteX0" fmla="*/ 6407377 w 6407377"/>
                  <a:gd name="connsiteY0" fmla="*/ 3203689 h 6407377"/>
                  <a:gd name="connsiteX1" fmla="*/ 3203689 w 6407377"/>
                  <a:gd name="connsiteY1" fmla="*/ 6407377 h 6407377"/>
                  <a:gd name="connsiteX2" fmla="*/ 0 w 6407377"/>
                  <a:gd name="connsiteY2" fmla="*/ 3203689 h 6407377"/>
                  <a:gd name="connsiteX3" fmla="*/ 3203689 w 6407377"/>
                  <a:gd name="connsiteY3" fmla="*/ 0 h 6407377"/>
                  <a:gd name="connsiteX4" fmla="*/ 6407377 w 6407377"/>
                  <a:gd name="connsiteY4" fmla="*/ 3203689 h 640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7377" h="6407377">
                    <a:moveTo>
                      <a:pt x="6407377" y="3203689"/>
                    </a:moveTo>
                    <a:cubicBezTo>
                      <a:pt x="6407377" y="4973037"/>
                      <a:pt x="4973037" y="6407377"/>
                      <a:pt x="3203689" y="6407377"/>
                    </a:cubicBezTo>
                    <a:cubicBezTo>
                      <a:pt x="1434340" y="6407377"/>
                      <a:pt x="0" y="4973037"/>
                      <a:pt x="0" y="3203689"/>
                    </a:cubicBezTo>
                    <a:cubicBezTo>
                      <a:pt x="0" y="1434340"/>
                      <a:pt x="1434340" y="0"/>
                      <a:pt x="3203689" y="0"/>
                    </a:cubicBezTo>
                    <a:cubicBezTo>
                      <a:pt x="4973037" y="0"/>
                      <a:pt x="6407377" y="1434340"/>
                      <a:pt x="6407377" y="3203689"/>
                    </a:cubicBezTo>
                    <a:close/>
                  </a:path>
                </a:pathLst>
              </a:custGeom>
              <a:gradFill flip="none" rotWithShape="1">
                <a:gsLst>
                  <a:gs pos="25000">
                    <a:schemeClr val="accent4"/>
                  </a:gs>
                  <a:gs pos="76000">
                    <a:schemeClr val="accent4">
                      <a:lumMod val="50000"/>
                    </a:schemeClr>
                  </a:gs>
                </a:gsLst>
                <a:lin ang="2700000" scaled="1"/>
                <a:tileRect/>
              </a:gradFill>
              <a:ln w="3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4EBA824-09B3-48C9-A052-51A9BE597C67}"/>
                  </a:ext>
                </a:extLst>
              </p:cNvPr>
              <p:cNvSpPr/>
              <p:nvPr/>
            </p:nvSpPr>
            <p:spPr>
              <a:xfrm rot="20706528">
                <a:off x="2201687" y="1896244"/>
                <a:ext cx="7788626" cy="2990160"/>
              </a:xfrm>
              <a:prstGeom prst="ellipse">
                <a:avLst/>
              </a:prstGeom>
              <a:gradFill>
                <a:gsLst>
                  <a:gs pos="42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175">
                <a:gradFill>
                  <a:gsLst>
                    <a:gs pos="58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8D7BDCC7-C9A4-4F28-8ABE-24CD26EE3A32}"/>
                  </a:ext>
                </a:extLst>
              </p:cNvPr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ellipse">
                <a:avLst/>
              </a:prstGeom>
              <a:noFill/>
              <a:ln w="3175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弧形 103">
                <a:extLst>
                  <a:ext uri="{FF2B5EF4-FFF2-40B4-BE49-F238E27FC236}">
                    <a16:creationId xmlns:a16="http://schemas.microsoft.com/office/drawing/2014/main" id="{5A809C75-6A35-4079-A827-169F274D3D98}"/>
                  </a:ext>
                </a:extLst>
              </p:cNvPr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9113499"/>
                  <a:gd name="adj2" fmla="val 11652175"/>
                </a:avLst>
              </a:prstGeom>
              <a:noFill/>
              <a:ln w="12700" cap="rnd">
                <a:gradFill flip="none" rotWithShape="1">
                  <a:gsLst>
                    <a:gs pos="28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弧形 104">
                <a:extLst>
                  <a:ext uri="{FF2B5EF4-FFF2-40B4-BE49-F238E27FC236}">
                    <a16:creationId xmlns:a16="http://schemas.microsoft.com/office/drawing/2014/main" id="{F7341F07-1031-4B73-A2B3-A4DB516E925C}"/>
                  </a:ext>
                </a:extLst>
              </p:cNvPr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20816971"/>
                  <a:gd name="adj2" fmla="val 1655386"/>
                </a:avLst>
              </a:prstGeom>
              <a:noFill/>
              <a:ln w="12700" cap="rnd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2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2E65CF6F-621D-4FF3-819D-263179608007}"/>
                  </a:ext>
                </a:extLst>
              </p:cNvPr>
              <p:cNvSpPr/>
              <p:nvPr/>
            </p:nvSpPr>
            <p:spPr>
              <a:xfrm rot="20706528">
                <a:off x="3555159" y="2404830"/>
                <a:ext cx="5081682" cy="1490820"/>
              </a:xfrm>
              <a:prstGeom prst="ellipse">
                <a:avLst/>
              </a:prstGeom>
              <a:noFill/>
              <a:ln w="3175">
                <a:gradFill>
                  <a:gsLst>
                    <a:gs pos="700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FFC05046-08B0-45FD-B96A-9A79AB5B71FA}"/>
                </a:ext>
              </a:extLst>
            </p:cNvPr>
            <p:cNvGrpSpPr/>
            <p:nvPr/>
          </p:nvGrpSpPr>
          <p:grpSpPr>
            <a:xfrm>
              <a:off x="8031732" y="4836301"/>
              <a:ext cx="316152" cy="165328"/>
              <a:chOff x="2201687" y="1222253"/>
              <a:chExt cx="7788626" cy="4072973"/>
            </a:xfrm>
          </p:grpSpPr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0401A878-AA83-4687-AC78-A1242B94CB01}"/>
                  </a:ext>
                </a:extLst>
              </p:cNvPr>
              <p:cNvSpPr/>
              <p:nvPr/>
            </p:nvSpPr>
            <p:spPr>
              <a:xfrm>
                <a:off x="4059514" y="1222253"/>
                <a:ext cx="4072972" cy="4072973"/>
              </a:xfrm>
              <a:custGeom>
                <a:avLst/>
                <a:gdLst>
                  <a:gd name="connsiteX0" fmla="*/ 6407377 w 6407377"/>
                  <a:gd name="connsiteY0" fmla="*/ 3203689 h 6407377"/>
                  <a:gd name="connsiteX1" fmla="*/ 3203689 w 6407377"/>
                  <a:gd name="connsiteY1" fmla="*/ 6407377 h 6407377"/>
                  <a:gd name="connsiteX2" fmla="*/ 0 w 6407377"/>
                  <a:gd name="connsiteY2" fmla="*/ 3203689 h 6407377"/>
                  <a:gd name="connsiteX3" fmla="*/ 3203689 w 6407377"/>
                  <a:gd name="connsiteY3" fmla="*/ 0 h 6407377"/>
                  <a:gd name="connsiteX4" fmla="*/ 6407377 w 6407377"/>
                  <a:gd name="connsiteY4" fmla="*/ 3203689 h 640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7377" h="6407377">
                    <a:moveTo>
                      <a:pt x="6407377" y="3203689"/>
                    </a:moveTo>
                    <a:cubicBezTo>
                      <a:pt x="6407377" y="4973037"/>
                      <a:pt x="4973037" y="6407377"/>
                      <a:pt x="3203689" y="6407377"/>
                    </a:cubicBezTo>
                    <a:cubicBezTo>
                      <a:pt x="1434340" y="6407377"/>
                      <a:pt x="0" y="4973037"/>
                      <a:pt x="0" y="3203689"/>
                    </a:cubicBezTo>
                    <a:cubicBezTo>
                      <a:pt x="0" y="1434340"/>
                      <a:pt x="1434340" y="0"/>
                      <a:pt x="3203689" y="0"/>
                    </a:cubicBezTo>
                    <a:cubicBezTo>
                      <a:pt x="4973037" y="0"/>
                      <a:pt x="6407377" y="1434340"/>
                      <a:pt x="6407377" y="3203689"/>
                    </a:cubicBezTo>
                    <a:close/>
                  </a:path>
                </a:pathLst>
              </a:custGeom>
              <a:gradFill flip="none" rotWithShape="1">
                <a:gsLst>
                  <a:gs pos="25000">
                    <a:schemeClr val="accent1"/>
                  </a:gs>
                  <a:gs pos="76000">
                    <a:schemeClr val="accent3"/>
                  </a:gs>
                </a:gsLst>
                <a:lin ang="2700000" scaled="1"/>
                <a:tileRect/>
              </a:gradFill>
              <a:ln w="3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76B89255-EA92-4E84-B86B-20037658D584}"/>
                  </a:ext>
                </a:extLst>
              </p:cNvPr>
              <p:cNvSpPr/>
              <p:nvPr/>
            </p:nvSpPr>
            <p:spPr>
              <a:xfrm rot="20706528">
                <a:off x="2201687" y="1896244"/>
                <a:ext cx="7788626" cy="2990160"/>
              </a:xfrm>
              <a:prstGeom prst="ellipse">
                <a:avLst/>
              </a:prstGeom>
              <a:gradFill>
                <a:gsLst>
                  <a:gs pos="42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58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4D63CD64-656B-41BF-AD53-00C7486E8B9D}"/>
                  </a:ext>
                </a:extLst>
              </p:cNvPr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ellipse">
                <a:avLst/>
              </a:prstGeom>
              <a:noFill/>
              <a:ln w="3175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弧形 117">
                <a:extLst>
                  <a:ext uri="{FF2B5EF4-FFF2-40B4-BE49-F238E27FC236}">
                    <a16:creationId xmlns:a16="http://schemas.microsoft.com/office/drawing/2014/main" id="{D295A689-B814-4192-B44D-E6DB8578EF96}"/>
                  </a:ext>
                </a:extLst>
              </p:cNvPr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9113499"/>
                  <a:gd name="adj2" fmla="val 11652175"/>
                </a:avLst>
              </a:prstGeom>
              <a:noFill/>
              <a:ln w="12700" cap="rnd">
                <a:gradFill flip="none" rotWithShape="1">
                  <a:gsLst>
                    <a:gs pos="28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弧形 118">
                <a:extLst>
                  <a:ext uri="{FF2B5EF4-FFF2-40B4-BE49-F238E27FC236}">
                    <a16:creationId xmlns:a16="http://schemas.microsoft.com/office/drawing/2014/main" id="{B558596E-3965-4DED-BC95-E1E6E2A08E58}"/>
                  </a:ext>
                </a:extLst>
              </p:cNvPr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20816971"/>
                  <a:gd name="adj2" fmla="val 1655386"/>
                </a:avLst>
              </a:prstGeom>
              <a:noFill/>
              <a:ln w="12700" cap="rnd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2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107F0539-7669-4A2D-9916-2D54A6E7F074}"/>
                  </a:ext>
                </a:extLst>
              </p:cNvPr>
              <p:cNvSpPr/>
              <p:nvPr/>
            </p:nvSpPr>
            <p:spPr>
              <a:xfrm rot="20706528">
                <a:off x="3555159" y="2404830"/>
                <a:ext cx="5081682" cy="1490820"/>
              </a:xfrm>
              <a:prstGeom prst="ellipse">
                <a:avLst/>
              </a:prstGeom>
              <a:noFill/>
              <a:ln w="3175">
                <a:gradFill>
                  <a:gsLst>
                    <a:gs pos="700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E385901D-2B33-4955-B95C-039CFF13D93A}"/>
                </a:ext>
              </a:extLst>
            </p:cNvPr>
            <p:cNvGrpSpPr/>
            <p:nvPr/>
          </p:nvGrpSpPr>
          <p:grpSpPr>
            <a:xfrm>
              <a:off x="5482914" y="2777055"/>
              <a:ext cx="511956" cy="267721"/>
              <a:chOff x="2201687" y="1222253"/>
              <a:chExt cx="7788626" cy="4072973"/>
            </a:xfrm>
          </p:grpSpPr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5DC0ADAB-CD05-43BC-A6F7-1EC141E2FDC5}"/>
                  </a:ext>
                </a:extLst>
              </p:cNvPr>
              <p:cNvSpPr/>
              <p:nvPr/>
            </p:nvSpPr>
            <p:spPr>
              <a:xfrm>
                <a:off x="4059514" y="1222253"/>
                <a:ext cx="4072972" cy="4072973"/>
              </a:xfrm>
              <a:custGeom>
                <a:avLst/>
                <a:gdLst>
                  <a:gd name="connsiteX0" fmla="*/ 6407377 w 6407377"/>
                  <a:gd name="connsiteY0" fmla="*/ 3203689 h 6407377"/>
                  <a:gd name="connsiteX1" fmla="*/ 3203689 w 6407377"/>
                  <a:gd name="connsiteY1" fmla="*/ 6407377 h 6407377"/>
                  <a:gd name="connsiteX2" fmla="*/ 0 w 6407377"/>
                  <a:gd name="connsiteY2" fmla="*/ 3203689 h 6407377"/>
                  <a:gd name="connsiteX3" fmla="*/ 3203689 w 6407377"/>
                  <a:gd name="connsiteY3" fmla="*/ 0 h 6407377"/>
                  <a:gd name="connsiteX4" fmla="*/ 6407377 w 6407377"/>
                  <a:gd name="connsiteY4" fmla="*/ 3203689 h 640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7377" h="6407377">
                    <a:moveTo>
                      <a:pt x="6407377" y="3203689"/>
                    </a:moveTo>
                    <a:cubicBezTo>
                      <a:pt x="6407377" y="4973037"/>
                      <a:pt x="4973037" y="6407377"/>
                      <a:pt x="3203689" y="6407377"/>
                    </a:cubicBezTo>
                    <a:cubicBezTo>
                      <a:pt x="1434340" y="6407377"/>
                      <a:pt x="0" y="4973037"/>
                      <a:pt x="0" y="3203689"/>
                    </a:cubicBezTo>
                    <a:cubicBezTo>
                      <a:pt x="0" y="1434340"/>
                      <a:pt x="1434340" y="0"/>
                      <a:pt x="3203689" y="0"/>
                    </a:cubicBezTo>
                    <a:cubicBezTo>
                      <a:pt x="4973037" y="0"/>
                      <a:pt x="6407377" y="1434340"/>
                      <a:pt x="6407377" y="3203689"/>
                    </a:cubicBezTo>
                    <a:close/>
                  </a:path>
                </a:pathLst>
              </a:custGeom>
              <a:gradFill flip="none" rotWithShape="1">
                <a:gsLst>
                  <a:gs pos="25000">
                    <a:schemeClr val="accent6"/>
                  </a:gs>
                  <a:gs pos="76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 w="3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FD5A9EE2-A7F3-43F1-BFCB-3E9D978E316D}"/>
                  </a:ext>
                </a:extLst>
              </p:cNvPr>
              <p:cNvSpPr/>
              <p:nvPr/>
            </p:nvSpPr>
            <p:spPr>
              <a:xfrm rot="20706528">
                <a:off x="2201687" y="1896244"/>
                <a:ext cx="7788626" cy="2990160"/>
              </a:xfrm>
              <a:prstGeom prst="ellipse">
                <a:avLst/>
              </a:prstGeom>
              <a:gradFill>
                <a:gsLst>
                  <a:gs pos="42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58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465D2B55-32B0-4238-B24F-456C9568C670}"/>
                  </a:ext>
                </a:extLst>
              </p:cNvPr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ellipse">
                <a:avLst/>
              </a:prstGeom>
              <a:noFill/>
              <a:ln w="3175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弧形 124">
                <a:extLst>
                  <a:ext uri="{FF2B5EF4-FFF2-40B4-BE49-F238E27FC236}">
                    <a16:creationId xmlns:a16="http://schemas.microsoft.com/office/drawing/2014/main" id="{05E9B4F7-C155-400E-8942-C968402ABE40}"/>
                  </a:ext>
                </a:extLst>
              </p:cNvPr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9113499"/>
                  <a:gd name="adj2" fmla="val 11652175"/>
                </a:avLst>
              </a:prstGeom>
              <a:noFill/>
              <a:ln w="12700" cap="rnd">
                <a:gradFill flip="none" rotWithShape="1">
                  <a:gsLst>
                    <a:gs pos="28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弧形 125">
                <a:extLst>
                  <a:ext uri="{FF2B5EF4-FFF2-40B4-BE49-F238E27FC236}">
                    <a16:creationId xmlns:a16="http://schemas.microsoft.com/office/drawing/2014/main" id="{87522BAB-5E6B-4463-9351-75735A283B7E}"/>
                  </a:ext>
                </a:extLst>
              </p:cNvPr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20816971"/>
                  <a:gd name="adj2" fmla="val 1655386"/>
                </a:avLst>
              </a:prstGeom>
              <a:noFill/>
              <a:ln w="12700" cap="rnd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2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F19AACDC-A0CA-467B-90BB-15C9A6ED54B0}"/>
                  </a:ext>
                </a:extLst>
              </p:cNvPr>
              <p:cNvSpPr/>
              <p:nvPr/>
            </p:nvSpPr>
            <p:spPr>
              <a:xfrm rot="20706528">
                <a:off x="3555159" y="2404830"/>
                <a:ext cx="5081682" cy="1490820"/>
              </a:xfrm>
              <a:prstGeom prst="ellipse">
                <a:avLst/>
              </a:prstGeom>
              <a:noFill/>
              <a:ln w="3175">
                <a:gradFill>
                  <a:gsLst>
                    <a:gs pos="700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AC2268B-FBDF-434B-92F5-300A4220FD44}"/>
                </a:ext>
              </a:extLst>
            </p:cNvPr>
            <p:cNvSpPr/>
            <p:nvPr/>
          </p:nvSpPr>
          <p:spPr>
            <a:xfrm flipH="1">
              <a:off x="2460956" y="3835090"/>
              <a:ext cx="881502" cy="88150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  <a:effectLst>
              <a:softEdge rad="24130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31A43C7-87CC-433D-89DA-D8D613768C2F}"/>
                </a:ext>
              </a:extLst>
            </p:cNvPr>
            <p:cNvSpPr/>
            <p:nvPr/>
          </p:nvSpPr>
          <p:spPr>
            <a:xfrm flipH="1">
              <a:off x="3844908" y="825658"/>
              <a:ext cx="1055232" cy="105523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  <a:effectLst>
              <a:softEdge rad="24130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E42D491-F123-4B4C-B0AB-E85139DF3B60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44CD862-76DA-46BE-88E3-7D83D81CA493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87BCA80-67D9-4B62-B574-A7DC93ADC21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620A9740-6EBE-45A1-B0BA-804636C33567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DB01F5EE-328F-4F88-ACA9-6BAE9D492A2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FDB10A1-8D2D-4216-8D91-EF0E4DEF6B24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0B2E16C-F5B9-4503-AEC2-AF32A99DCFC2}"/>
                </a:ext>
              </a:extLst>
            </p:cNvPr>
            <p:cNvSpPr txBox="1"/>
            <p:nvPr/>
          </p:nvSpPr>
          <p:spPr>
            <a:xfrm>
              <a:off x="4710070" y="2715846"/>
              <a:ext cx="75590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n-US" altLang="zh-CN" sz="5400" i="1" dirty="0">
                  <a:solidFill>
                    <a:prstClr val="white"/>
                  </a:solidFill>
                  <a:effectLst>
                    <a:outerShdw blurRad="101600" dist="38100" dir="2700000" algn="tl">
                      <a:srgbClr val="000000">
                        <a:alpha val="41000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THANKS </a:t>
              </a:r>
              <a:endParaRPr kumimoji="0" lang="zh-CN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22B0A4D-44C9-4CAF-B909-6E6B4B29BAFC}"/>
                </a:ext>
              </a:extLst>
            </p:cNvPr>
            <p:cNvSpPr txBox="1"/>
            <p:nvPr/>
          </p:nvSpPr>
          <p:spPr>
            <a:xfrm>
              <a:off x="3233318" y="1679997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F53383A-F1BE-4D9A-8AD0-C1558E23C94E}"/>
                </a:ext>
              </a:extLst>
            </p:cNvPr>
            <p:cNvSpPr/>
            <p:nvPr/>
          </p:nvSpPr>
          <p:spPr>
            <a:xfrm flipH="1">
              <a:off x="9413657" y="3707858"/>
              <a:ext cx="881502" cy="88150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D4E7DDD-2418-49DD-AE9A-080058B0840C}"/>
                </a:ext>
              </a:extLst>
            </p:cNvPr>
            <p:cNvSpPr/>
            <p:nvPr/>
          </p:nvSpPr>
          <p:spPr>
            <a:xfrm flipH="1">
              <a:off x="8140860" y="4920037"/>
              <a:ext cx="881502" cy="88150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  <a:effectLst>
              <a:softEdge rad="24130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89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02A44983-5C04-41ED-93D9-A56684EAAC4D}"/>
              </a:ext>
            </a:extLst>
          </p:cNvPr>
          <p:cNvGrpSpPr/>
          <p:nvPr/>
        </p:nvGrpSpPr>
        <p:grpSpPr>
          <a:xfrm>
            <a:off x="936545" y="1534840"/>
            <a:ext cx="3622149" cy="1894160"/>
            <a:chOff x="2201687" y="1222253"/>
            <a:chExt cx="7788626" cy="4072973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A47842-50DB-4CCF-AD97-C86DE002F1E6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778AFBB-FAD8-43B8-A9C3-2E3D8CC0AB77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9D93EF7-1664-4B70-AC55-1C2ABA7ECDE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EA7B660C-1292-4C98-A40C-299D4BA7A91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7B10F0E6-5817-4D02-96D4-55D2B603597A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AE945B2-8AAE-44BB-BDEB-53185229DCB3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A6CB407-C33A-423B-9DD8-8D3543D90AE4}"/>
              </a:ext>
            </a:extLst>
          </p:cNvPr>
          <p:cNvSpPr txBox="1"/>
          <p:nvPr/>
        </p:nvSpPr>
        <p:spPr>
          <a:xfrm>
            <a:off x="1511311" y="2330992"/>
            <a:ext cx="2514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CONCEPT</a:t>
            </a:r>
            <a:endParaRPr kumimoji="0" lang="zh-CN" altLang="en-US" sz="20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D4D5E06-7046-4093-BBE9-1E778D1D5C4E}"/>
              </a:ext>
            </a:extLst>
          </p:cNvPr>
          <p:cNvSpPr txBox="1"/>
          <p:nvPr/>
        </p:nvSpPr>
        <p:spPr>
          <a:xfrm>
            <a:off x="2159158" y="1648549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4BCC6AB-99A1-488D-BD49-9A4B623D3BE1}"/>
              </a:ext>
            </a:extLst>
          </p:cNvPr>
          <p:cNvGrpSpPr/>
          <p:nvPr/>
        </p:nvGrpSpPr>
        <p:grpSpPr>
          <a:xfrm>
            <a:off x="5401053" y="1534840"/>
            <a:ext cx="3622149" cy="1894160"/>
            <a:chOff x="2201687" y="1222253"/>
            <a:chExt cx="7788626" cy="4072973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BE98FEF4-99E7-429C-A95E-41DE432EAC62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D3BACF-FC00-44FD-8A32-3809D1BC564C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1016074-6633-42BC-852E-80A1F64C62A9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D8B58B8B-F0C7-4D4C-A47A-9D41EE53242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弧形 62">
              <a:extLst>
                <a:ext uri="{FF2B5EF4-FFF2-40B4-BE49-F238E27FC236}">
                  <a16:creationId xmlns:a16="http://schemas.microsoft.com/office/drawing/2014/main" id="{7D0D80E3-A56C-444B-B5B4-F7B084ABDF1F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4A04D33-F7A6-432D-8D7C-5882556A22A5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D7CBA56E-B07F-4746-B42D-AFC940263C51}"/>
              </a:ext>
            </a:extLst>
          </p:cNvPr>
          <p:cNvSpPr txBox="1"/>
          <p:nvPr/>
        </p:nvSpPr>
        <p:spPr>
          <a:xfrm>
            <a:off x="6116188" y="2411019"/>
            <a:ext cx="228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TECHNOLOGY</a:t>
            </a:r>
            <a:endParaRPr kumimoji="0" lang="zh-CN" altLang="en-US" sz="20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B35F9AD-D5E8-4979-BA7E-3B361AC2F749}"/>
              </a:ext>
            </a:extLst>
          </p:cNvPr>
          <p:cNvSpPr txBox="1"/>
          <p:nvPr/>
        </p:nvSpPr>
        <p:spPr>
          <a:xfrm>
            <a:off x="6623666" y="1648549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F9BB700-33EF-40ED-BD46-E7AE1729DB59}"/>
              </a:ext>
            </a:extLst>
          </p:cNvPr>
          <p:cNvGrpSpPr/>
          <p:nvPr/>
        </p:nvGrpSpPr>
        <p:grpSpPr>
          <a:xfrm>
            <a:off x="3168799" y="3986832"/>
            <a:ext cx="3622149" cy="1894160"/>
            <a:chOff x="2201687" y="1222253"/>
            <a:chExt cx="7788626" cy="4072973"/>
          </a:xfrm>
        </p:grpSpPr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F819DDCB-9261-407C-A506-3239A05F7929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6673542E-BE48-4D21-9438-340D2C9B8A01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96A4405E-816D-4E03-9783-C40CAEE471E5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399E7826-AE99-4661-8A48-574AF4329ABB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弧形 73">
              <a:extLst>
                <a:ext uri="{FF2B5EF4-FFF2-40B4-BE49-F238E27FC236}">
                  <a16:creationId xmlns:a16="http://schemas.microsoft.com/office/drawing/2014/main" id="{19C8551B-1123-449D-8C86-8BDE66899515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3D9E8BB0-2A7D-4B78-B1FB-52C2829FB752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F9928250-D92B-408A-ABE9-E9F18C27EBA4}"/>
              </a:ext>
            </a:extLst>
          </p:cNvPr>
          <p:cNvSpPr txBox="1"/>
          <p:nvPr/>
        </p:nvSpPr>
        <p:spPr>
          <a:xfrm>
            <a:off x="3613006" y="4750567"/>
            <a:ext cx="2811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EVALUATION</a:t>
            </a:r>
            <a:endParaRPr kumimoji="0" lang="zh-CN" altLang="en-US" sz="20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AAD1C6A-268C-4795-A116-67CB985C195E}"/>
              </a:ext>
            </a:extLst>
          </p:cNvPr>
          <p:cNvSpPr txBox="1"/>
          <p:nvPr/>
        </p:nvSpPr>
        <p:spPr>
          <a:xfrm>
            <a:off x="4391412" y="4100541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C6708C7-3B81-4F15-ABE1-588971306E44}"/>
              </a:ext>
            </a:extLst>
          </p:cNvPr>
          <p:cNvGrpSpPr/>
          <p:nvPr/>
        </p:nvGrpSpPr>
        <p:grpSpPr>
          <a:xfrm>
            <a:off x="7633306" y="3986832"/>
            <a:ext cx="3622149" cy="1894160"/>
            <a:chOff x="2201687" y="1222253"/>
            <a:chExt cx="7788626" cy="4072973"/>
          </a:xfrm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9DBA4188-415A-4B57-8697-A6E5F19C2585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64D6BCE4-CA70-499B-A187-5026B0CFF9E9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CB5D691E-8710-4955-BCA8-CD513585FFF4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弧形 83">
              <a:extLst>
                <a:ext uri="{FF2B5EF4-FFF2-40B4-BE49-F238E27FC236}">
                  <a16:creationId xmlns:a16="http://schemas.microsoft.com/office/drawing/2014/main" id="{AABF8176-8CBA-4F2A-B4D3-731ABC3B5D01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弧形 84">
              <a:extLst>
                <a:ext uri="{FF2B5EF4-FFF2-40B4-BE49-F238E27FC236}">
                  <a16:creationId xmlns:a16="http://schemas.microsoft.com/office/drawing/2014/main" id="{2F0D17B2-8026-4D82-8960-E7BF2B28BE25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E5B41CE9-93E2-41AC-A2BD-2BA9B04A54E4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952982CA-BF77-41C1-A9FA-1D4BF07D7877}"/>
              </a:ext>
            </a:extLst>
          </p:cNvPr>
          <p:cNvSpPr txBox="1"/>
          <p:nvPr/>
        </p:nvSpPr>
        <p:spPr>
          <a:xfrm>
            <a:off x="8321006" y="4688225"/>
            <a:ext cx="2283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PRODUCT </a:t>
            </a:r>
          </a:p>
          <a:p>
            <a:pPr lvl="0" algn="ctr">
              <a:defRPr/>
            </a:pPr>
            <a:r>
              <a:rPr lang="en-US" altLang="zh-CN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DEMO</a:t>
            </a:r>
            <a:endParaRPr kumimoji="0" lang="zh-CN" altLang="en-US" sz="20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96049D-1D07-4D6A-A44A-3EC009D7D6F1}"/>
              </a:ext>
            </a:extLst>
          </p:cNvPr>
          <p:cNvSpPr txBox="1"/>
          <p:nvPr/>
        </p:nvSpPr>
        <p:spPr>
          <a:xfrm>
            <a:off x="8855919" y="4100541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A766D20-DDC6-4289-8025-26A01D08E3F7}"/>
              </a:ext>
            </a:extLst>
          </p:cNvPr>
          <p:cNvGrpSpPr/>
          <p:nvPr/>
        </p:nvGrpSpPr>
        <p:grpSpPr>
          <a:xfrm>
            <a:off x="2579060" y="4042942"/>
            <a:ext cx="659810" cy="345040"/>
            <a:chOff x="2201687" y="1222253"/>
            <a:chExt cx="7788626" cy="4072973"/>
          </a:xfrm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5CD1E91A-13A5-4ED8-951B-26213F563DCA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91F61DB0-9C81-4C5C-8755-415BF5F27A8D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3175"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82D12F0A-E18D-43B2-85F7-8388C4A01C35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弧形 92">
              <a:extLst>
                <a:ext uri="{FF2B5EF4-FFF2-40B4-BE49-F238E27FC236}">
                  <a16:creationId xmlns:a16="http://schemas.microsoft.com/office/drawing/2014/main" id="{2590D6B7-F0FF-4088-91F0-5948D2BECBA7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弧形 93">
              <a:extLst>
                <a:ext uri="{FF2B5EF4-FFF2-40B4-BE49-F238E27FC236}">
                  <a16:creationId xmlns:a16="http://schemas.microsoft.com/office/drawing/2014/main" id="{4B1BE7C6-9725-4501-B5C5-DA6693E94BDA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55C9185F-92A1-4999-817B-9DF58F230CA4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25787E6-2EBB-419C-A15A-DA9DB45B0391}"/>
              </a:ext>
            </a:extLst>
          </p:cNvPr>
          <p:cNvGrpSpPr/>
          <p:nvPr/>
        </p:nvGrpSpPr>
        <p:grpSpPr>
          <a:xfrm>
            <a:off x="9296142" y="1970660"/>
            <a:ext cx="1024864" cy="480558"/>
            <a:chOff x="2201687" y="1222253"/>
            <a:chExt cx="7788626" cy="4072973"/>
          </a:xfrm>
        </p:grpSpPr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52E6204C-E61A-4D41-AA2D-A4B34AFC7188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FE43A496-30C1-45CE-B2D1-7F1F316511DF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CDF4764B-3293-4AE9-8BC1-4A13AE02B9B7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B25B12AE-8ADC-4B0E-B362-322B74002BD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254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弧形 100">
              <a:extLst>
                <a:ext uri="{FF2B5EF4-FFF2-40B4-BE49-F238E27FC236}">
                  <a16:creationId xmlns:a16="http://schemas.microsoft.com/office/drawing/2014/main" id="{9D9CF2D4-E6CD-401D-9803-868F7B602639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254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715742FF-CB0B-43FF-9A7A-299A2B71071F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6350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585C5D0-3E7C-4C43-975F-64E6E4889ACD}"/>
              </a:ext>
            </a:extLst>
          </p:cNvPr>
          <p:cNvGrpSpPr/>
          <p:nvPr/>
        </p:nvGrpSpPr>
        <p:grpSpPr>
          <a:xfrm>
            <a:off x="7268334" y="4226689"/>
            <a:ext cx="316152" cy="165328"/>
            <a:chOff x="2201687" y="1222253"/>
            <a:chExt cx="7788626" cy="4072973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C6141406-D767-4DA4-93FD-617C1861A798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C806AF01-CCEB-4ADC-91B7-FDA462005C02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7A49A901-758C-4A24-8428-A944DD5D657B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弧形 106">
              <a:extLst>
                <a:ext uri="{FF2B5EF4-FFF2-40B4-BE49-F238E27FC236}">
                  <a16:creationId xmlns:a16="http://schemas.microsoft.com/office/drawing/2014/main" id="{0F6BB8D1-B890-4D00-94BB-21211764BE35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弧形 107">
              <a:extLst>
                <a:ext uri="{FF2B5EF4-FFF2-40B4-BE49-F238E27FC236}">
                  <a16:creationId xmlns:a16="http://schemas.microsoft.com/office/drawing/2014/main" id="{87ECFF5B-A388-41CA-9B1E-F56B0BC25E94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37129E7A-F041-4B8B-960C-963BAFFEFFFB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3197678A-5927-4ABA-9FDF-E4F4E5ABAC49}"/>
              </a:ext>
            </a:extLst>
          </p:cNvPr>
          <p:cNvGrpSpPr/>
          <p:nvPr/>
        </p:nvGrpSpPr>
        <p:grpSpPr>
          <a:xfrm>
            <a:off x="4719516" y="2167443"/>
            <a:ext cx="511956" cy="267721"/>
            <a:chOff x="2201687" y="1222253"/>
            <a:chExt cx="7788626" cy="4072973"/>
          </a:xfrm>
        </p:grpSpPr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94563F2-CA04-4D0A-9305-9F674EF61D9F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DAE70DAB-F460-4BCD-BA84-C09B54E0B800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F02AD4F9-3331-4A31-B6F2-08F79670B309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弧形 113">
              <a:extLst>
                <a:ext uri="{FF2B5EF4-FFF2-40B4-BE49-F238E27FC236}">
                  <a16:creationId xmlns:a16="http://schemas.microsoft.com/office/drawing/2014/main" id="{F509B74B-D553-44D1-83BE-A04DA3EDB8B5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弧形 114">
              <a:extLst>
                <a:ext uri="{FF2B5EF4-FFF2-40B4-BE49-F238E27FC236}">
                  <a16:creationId xmlns:a16="http://schemas.microsoft.com/office/drawing/2014/main" id="{F9A5E56D-C565-4D13-A951-E0D2909FD1D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618D68A8-35AB-4EE2-B0AE-82059EAA8E23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B740168-91AA-4682-A7D2-DD97A23D1E50}"/>
              </a:ext>
            </a:extLst>
          </p:cNvPr>
          <p:cNvSpPr txBox="1"/>
          <p:nvPr/>
        </p:nvSpPr>
        <p:spPr>
          <a:xfrm>
            <a:off x="4017836" y="592667"/>
            <a:ext cx="331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4000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000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87F944E-9360-42DD-805A-3AAE63978006}"/>
              </a:ext>
            </a:extLst>
          </p:cNvPr>
          <p:cNvGrpSpPr/>
          <p:nvPr/>
        </p:nvGrpSpPr>
        <p:grpSpPr>
          <a:xfrm>
            <a:off x="-530579" y="8091976"/>
            <a:ext cx="7788626" cy="4072973"/>
            <a:chOff x="2201687" y="1222253"/>
            <a:chExt cx="7788626" cy="4072973"/>
          </a:xfrm>
        </p:grpSpPr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B252FD1F-AFCF-4884-9F4F-34D6AEFC457A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FAFCD7AE-D714-4DBB-9748-19D12218E6C5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3A0DA012-ADCA-4ED5-9ED2-CB266BC1C41C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弧形 124">
              <a:extLst>
                <a:ext uri="{FF2B5EF4-FFF2-40B4-BE49-F238E27FC236}">
                  <a16:creationId xmlns:a16="http://schemas.microsoft.com/office/drawing/2014/main" id="{30C85FA3-79F4-4A86-BE2C-2BB3B1F9EE7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弧形 125">
              <a:extLst>
                <a:ext uri="{FF2B5EF4-FFF2-40B4-BE49-F238E27FC236}">
                  <a16:creationId xmlns:a16="http://schemas.microsoft.com/office/drawing/2014/main" id="{340A0BEA-D519-417F-AC9B-9F4C65FEDC46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797FDFC9-5201-4365-BF87-84B1B2ADDC74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6A71A47E-DA00-400C-8708-6AD6189E8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4325" t="25876" r="14528" b="32309"/>
            <a:stretch/>
          </p:blipFill>
          <p:spPr>
            <a:xfrm>
              <a:off x="5396025" y="1776907"/>
              <a:ext cx="1399950" cy="369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09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0AE331-1DCA-4A72-B595-9C1A3D985EEC}"/>
              </a:ext>
            </a:extLst>
          </p:cNvPr>
          <p:cNvGrpSpPr/>
          <p:nvPr/>
        </p:nvGrpSpPr>
        <p:grpSpPr>
          <a:xfrm>
            <a:off x="-5642114" y="-1173480"/>
            <a:ext cx="15258257" cy="7979123"/>
            <a:chOff x="2201687" y="1222253"/>
            <a:chExt cx="7788626" cy="4072973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12A705C2-3568-4588-A98F-FCF335C8446B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39AC338-792F-4088-8FFE-25BDF527585A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7ACE989-FE58-47A1-BB3E-304D924FFC4B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7D71397D-E4F9-4834-B350-27ADE6BEAC97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4D323D8-E463-4254-BFFC-E8F39779F88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F59140B-0935-460E-BCA0-AA934E50D4B0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8155433-1A37-4CBB-B47F-0CEC9CDE5B68}"/>
              </a:ext>
            </a:extLst>
          </p:cNvPr>
          <p:cNvSpPr txBox="1"/>
          <p:nvPr/>
        </p:nvSpPr>
        <p:spPr>
          <a:xfrm>
            <a:off x="873158" y="2105881"/>
            <a:ext cx="67390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Product concept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Target group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Purpose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Basic ideas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576727-887B-4EE3-8ACE-A9466D3AD887}"/>
              </a:ext>
            </a:extLst>
          </p:cNvPr>
          <p:cNvSpPr txBox="1"/>
          <p:nvPr/>
        </p:nvSpPr>
        <p:spPr>
          <a:xfrm>
            <a:off x="974270" y="1056225"/>
            <a:ext cx="2664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C3961CD-E84C-4A9B-BACA-4C9E564167FF}"/>
              </a:ext>
            </a:extLst>
          </p:cNvPr>
          <p:cNvGrpSpPr/>
          <p:nvPr/>
        </p:nvGrpSpPr>
        <p:grpSpPr>
          <a:xfrm>
            <a:off x="10293604" y="1491352"/>
            <a:ext cx="2156608" cy="1127771"/>
            <a:chOff x="2201687" y="1222253"/>
            <a:chExt cx="7788626" cy="407297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FA10F289-7537-4AAC-AD9A-6539AF01BEC5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2B967FA-9EFE-4FBC-ADCB-C4AE2962C255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C6AB63A-F2FA-44F5-9E9E-255C43EB9923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59C8211A-437D-4A2F-A3AC-6683DF0C992F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E233E23C-2C89-43C6-933E-FF6BC7AE2A0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0D02C55-C006-43BA-AAD6-220DDCCBD83A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1B668D1-3D13-4599-9489-10B61ADAAF90}"/>
              </a:ext>
            </a:extLst>
          </p:cNvPr>
          <p:cNvSpPr/>
          <p:nvPr/>
        </p:nvSpPr>
        <p:spPr>
          <a:xfrm flipH="1">
            <a:off x="6133905" y="4585554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DDE95A8-C860-4009-AEC2-319DAB0FE4BA}"/>
              </a:ext>
            </a:extLst>
          </p:cNvPr>
          <p:cNvSpPr/>
          <p:nvPr/>
        </p:nvSpPr>
        <p:spPr>
          <a:xfrm flipH="1">
            <a:off x="8993024" y="2619123"/>
            <a:ext cx="738252" cy="73825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BCEBF0-0FCC-4335-B7E6-4C949EAD9A87}"/>
              </a:ext>
            </a:extLst>
          </p:cNvPr>
          <p:cNvGrpSpPr/>
          <p:nvPr/>
        </p:nvGrpSpPr>
        <p:grpSpPr>
          <a:xfrm>
            <a:off x="7115338" y="3764734"/>
            <a:ext cx="4555168" cy="2382072"/>
            <a:chOff x="2201687" y="1222253"/>
            <a:chExt cx="7788626" cy="4072973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4434E63-7ABB-48DB-A02A-BD913DC910B4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3007FC1-43F3-4604-A94E-608287AEC5AD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E69532-6558-40ED-81E5-5797D9EB6F79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8238B15D-2E91-4316-A801-16863285080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183A9DD5-E403-46DB-849E-0603094482C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3E2842-F119-43CF-9C69-1F620DCB730A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E93DF0BB-3664-4FDF-8440-F734598A0E4A}"/>
              </a:ext>
            </a:extLst>
          </p:cNvPr>
          <p:cNvSpPr/>
          <p:nvPr/>
        </p:nvSpPr>
        <p:spPr>
          <a:xfrm>
            <a:off x="660400" y="7202585"/>
            <a:ext cx="7584440" cy="585633"/>
          </a:xfrm>
          <a:prstGeom prst="rect">
            <a:avLst/>
          </a:prstGeom>
          <a:gradFill>
            <a:gsLst>
              <a:gs pos="25000">
                <a:schemeClr val="accent2"/>
              </a:gs>
              <a:gs pos="76000">
                <a:schemeClr val="accent3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8" name="图片 37" descr="夜晚建筑亮着灯的高楼&#10;&#10;描述已自动生成">
            <a:extLst>
              <a:ext uri="{FF2B5EF4-FFF2-40B4-BE49-F238E27FC236}">
                <a16:creationId xmlns:a16="http://schemas.microsoft.com/office/drawing/2014/main" id="{03963CF7-4EBD-4140-9F57-BD1100B2FB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741"/>
          <a:stretch/>
        </p:blipFill>
        <p:spPr>
          <a:xfrm flipH="1">
            <a:off x="12613423" y="0"/>
            <a:ext cx="7330440" cy="6858000"/>
          </a:xfrm>
          <a:prstGeom prst="rect">
            <a:avLst/>
          </a:prstGeom>
        </p:spPr>
      </p:pic>
      <p:pic>
        <p:nvPicPr>
          <p:cNvPr id="36" name="图片 35" descr="夜晚建筑亮着灯的高楼&#10;&#10;描述已自动生成">
            <a:extLst>
              <a:ext uri="{FF2B5EF4-FFF2-40B4-BE49-F238E27FC236}">
                <a16:creationId xmlns:a16="http://schemas.microsoft.com/office/drawing/2014/main" id="{CA8292B4-553C-45EE-984B-A7C7D971B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741"/>
          <a:stretch/>
        </p:blipFill>
        <p:spPr>
          <a:xfrm flipH="1">
            <a:off x="12765823" y="152400"/>
            <a:ext cx="7330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0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EED37AA-7F0C-46EE-99B6-C1EEBB541E2B}"/>
              </a:ext>
            </a:extLst>
          </p:cNvPr>
          <p:cNvSpPr/>
          <p:nvPr/>
        </p:nvSpPr>
        <p:spPr>
          <a:xfrm>
            <a:off x="676694" y="1994115"/>
            <a:ext cx="7584440" cy="428725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63B670-129C-412E-94C5-A266B2419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01.</a:t>
            </a:r>
            <a:r>
              <a:rPr lang="zh-CN" altLang="en-US" dirty="0">
                <a:solidFill>
                  <a:schemeClr val="accent3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Product concept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D37A6-297A-45F3-9ACD-C74BF9E54B24}"/>
              </a:ext>
            </a:extLst>
          </p:cNvPr>
          <p:cNvSpPr txBox="1"/>
          <p:nvPr/>
        </p:nvSpPr>
        <p:spPr>
          <a:xfrm>
            <a:off x="838199" y="2133570"/>
            <a:ext cx="4532454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WKU Restart Simulation</a:t>
            </a:r>
          </a:p>
          <a:p>
            <a:pPr algn="just">
              <a:lnSpc>
                <a:spcPct val="120000"/>
              </a:lnSpc>
            </a:pPr>
            <a:endParaRPr lang="en-US" altLang="zh-CN" sz="1200" b="0" i="0" dirty="0"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EC8BA9-974A-4DD5-A1A4-749D6297B476}"/>
              </a:ext>
            </a:extLst>
          </p:cNvPr>
          <p:cNvSpPr txBox="1"/>
          <p:nvPr/>
        </p:nvSpPr>
        <p:spPr>
          <a:xfrm>
            <a:off x="838199" y="4434167"/>
            <a:ext cx="4532454" cy="15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Let more people know about the history of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wku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, enjoy a virtual life in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wku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and provide some suggestions for further construction.</a:t>
            </a:r>
          </a:p>
        </p:txBody>
      </p:sp>
      <p:pic>
        <p:nvPicPr>
          <p:cNvPr id="20" name="图片 19" descr="夜晚建筑亮着灯的高楼&#10;&#10;描述已自动生成">
            <a:extLst>
              <a:ext uri="{FF2B5EF4-FFF2-40B4-BE49-F238E27FC236}">
                <a16:creationId xmlns:a16="http://schemas.microsoft.com/office/drawing/2014/main" id="{7B547515-EB91-4632-A3FE-4253334F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741"/>
          <a:stretch/>
        </p:blipFill>
        <p:spPr>
          <a:xfrm flipH="1">
            <a:off x="4861560" y="0"/>
            <a:ext cx="733044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39D2BBC-2F55-40CF-82F3-668F56DF3C11}"/>
              </a:ext>
            </a:extLst>
          </p:cNvPr>
          <p:cNvGrpSpPr/>
          <p:nvPr/>
        </p:nvGrpSpPr>
        <p:grpSpPr>
          <a:xfrm>
            <a:off x="10481806" y="3429000"/>
            <a:ext cx="15258257" cy="7979123"/>
            <a:chOff x="2201687" y="1222253"/>
            <a:chExt cx="7788626" cy="4072973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5726CF4-C9CF-4012-A4F5-EC450885E175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D5C2478-4717-4C53-9416-9D863F55FCC6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EC5FA8B-8F98-4312-BB8F-2472686E42E3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F7D1FD29-4882-46E2-AE6F-EA68F0897D4F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93A69E00-C9D1-490E-B3CF-2056CEEC2269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0A98665-9CA4-49F2-BD44-15FB8CBAC27C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CC8EDEB-06CA-4113-8B0B-EA2121735C54}"/>
              </a:ext>
            </a:extLst>
          </p:cNvPr>
          <p:cNvSpPr txBox="1"/>
          <p:nvPr/>
        </p:nvSpPr>
        <p:spPr>
          <a:xfrm>
            <a:off x="838199" y="2727568"/>
            <a:ext cx="541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Target group 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24AC9-2E1B-484D-B3F0-26674325DFE0}"/>
              </a:ext>
            </a:extLst>
          </p:cNvPr>
          <p:cNvSpPr txBox="1"/>
          <p:nvPr/>
        </p:nvSpPr>
        <p:spPr>
          <a:xfrm>
            <a:off x="850106" y="3226683"/>
            <a:ext cx="5077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Any people who want to know WKU especially for some off-campus students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1BD10E-73E2-4A3A-A46B-E63DAB9AB6DF}"/>
              </a:ext>
            </a:extLst>
          </p:cNvPr>
          <p:cNvSpPr txBox="1"/>
          <p:nvPr/>
        </p:nvSpPr>
        <p:spPr>
          <a:xfrm>
            <a:off x="838199" y="3991817"/>
            <a:ext cx="475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Purpose of our project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6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EED37AA-7F0C-46EE-99B6-C1EEBB541E2B}"/>
              </a:ext>
            </a:extLst>
          </p:cNvPr>
          <p:cNvSpPr/>
          <p:nvPr/>
        </p:nvSpPr>
        <p:spPr>
          <a:xfrm>
            <a:off x="0" y="4885508"/>
            <a:ext cx="12192000" cy="2020229"/>
          </a:xfrm>
          <a:prstGeom prst="rect">
            <a:avLst/>
          </a:prstGeom>
          <a:gradFill>
            <a:gsLst>
              <a:gs pos="25000">
                <a:schemeClr val="accent1"/>
              </a:gs>
              <a:gs pos="76000">
                <a:schemeClr val="accent3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" name="图片 19" descr="夜晚建筑亮着灯的高楼&#10;&#10;描述已自动生成">
            <a:extLst>
              <a:ext uri="{FF2B5EF4-FFF2-40B4-BE49-F238E27FC236}">
                <a16:creationId xmlns:a16="http://schemas.microsoft.com/office/drawing/2014/main" id="{7B547515-EB91-4632-A3FE-4253334FF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-420" r="55339" b="42771"/>
          <a:stretch/>
        </p:blipFill>
        <p:spPr>
          <a:xfrm flipH="1">
            <a:off x="8758776" y="1899953"/>
            <a:ext cx="3433224" cy="5005785"/>
          </a:xfrm>
          <a:prstGeom prst="rect">
            <a:avLst/>
          </a:prstGeom>
        </p:spPr>
      </p:pic>
      <p:pic>
        <p:nvPicPr>
          <p:cNvPr id="32" name="图片 31" descr="夜晚建筑亮着灯的高楼&#10;&#10;描述已自动生成">
            <a:extLst>
              <a:ext uri="{FF2B5EF4-FFF2-40B4-BE49-F238E27FC236}">
                <a16:creationId xmlns:a16="http://schemas.microsoft.com/office/drawing/2014/main" id="{2ED4D46A-A239-45E9-9174-6B416DDDE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76" t="56880" r="28761" b="551"/>
          <a:stretch/>
        </p:blipFill>
        <p:spPr>
          <a:xfrm>
            <a:off x="0" y="3429000"/>
            <a:ext cx="3147192" cy="36963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CDFC9B-E6D3-4BF8-8EE6-B6E381154507}"/>
              </a:ext>
            </a:extLst>
          </p:cNvPr>
          <p:cNvSpPr txBox="1"/>
          <p:nvPr/>
        </p:nvSpPr>
        <p:spPr>
          <a:xfrm>
            <a:off x="2233832" y="1005421"/>
            <a:ext cx="8758237" cy="611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Basic ideas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Theme: past , present , future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Introduce the series of history events to our users through game. (Inevitable events and non-inevitable events)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zh-CN" sz="24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Wku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coin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Show the recent school  events and constructions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Allow user to design the future of WKU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075EAF1D-03DE-464B-B0C6-465F018DCE70}"/>
              </a:ext>
            </a:extLst>
          </p:cNvPr>
          <p:cNvSpPr txBox="1">
            <a:spLocks/>
          </p:cNvSpPr>
          <p:nvPr/>
        </p:nvSpPr>
        <p:spPr>
          <a:xfrm>
            <a:off x="714375" y="4198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01.</a:t>
            </a: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Product concept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85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0AE331-1DCA-4A72-B595-9C1A3D985EEC}"/>
              </a:ext>
            </a:extLst>
          </p:cNvPr>
          <p:cNvGrpSpPr/>
          <p:nvPr/>
        </p:nvGrpSpPr>
        <p:grpSpPr>
          <a:xfrm>
            <a:off x="1473798" y="-1173480"/>
            <a:ext cx="15258257" cy="7979123"/>
            <a:chOff x="2201687" y="1222253"/>
            <a:chExt cx="7788626" cy="4072973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12A705C2-3568-4588-A98F-FCF335C8446B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39AC338-792F-4088-8FFE-25BDF527585A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7ACE989-FE58-47A1-BB3E-304D924FFC4B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7D71397D-E4F9-4834-B350-27ADE6BEAC97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4D323D8-E463-4254-BFFC-E8F39779F88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F59140B-0935-460E-BCA0-AA934E50D4B0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8155433-1A37-4CBB-B47F-0CEC9CDE5B68}"/>
              </a:ext>
            </a:extLst>
          </p:cNvPr>
          <p:cNvSpPr txBox="1"/>
          <p:nvPr/>
        </p:nvSpPr>
        <p:spPr>
          <a:xfrm>
            <a:off x="7200764" y="2463852"/>
            <a:ext cx="638651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6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</a:t>
            </a:r>
            <a:r>
              <a:rPr lang="en-US" altLang="zh-CN" sz="6600" i="1" dirty="0" err="1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hnology</a:t>
            </a:r>
            <a:endParaRPr lang="en-US" altLang="zh-CN" sz="6600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altLang="zh-CN" sz="2400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400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How to implement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altLang="zh-CN" sz="2400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400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User experience innovation</a:t>
            </a:r>
          </a:p>
          <a:p>
            <a:pPr lvl="0" algn="ctr">
              <a:defRPr/>
            </a:pPr>
            <a:endParaRPr kumimoji="0" lang="zh-CN" altLang="en-US" sz="6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576727-887B-4EE3-8ACE-A9466D3AD887}"/>
              </a:ext>
            </a:extLst>
          </p:cNvPr>
          <p:cNvSpPr txBox="1"/>
          <p:nvPr/>
        </p:nvSpPr>
        <p:spPr>
          <a:xfrm>
            <a:off x="8854388" y="1056225"/>
            <a:ext cx="2664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C3961CD-E84C-4A9B-BACA-4C9E564167FF}"/>
              </a:ext>
            </a:extLst>
          </p:cNvPr>
          <p:cNvGrpSpPr/>
          <p:nvPr/>
        </p:nvGrpSpPr>
        <p:grpSpPr>
          <a:xfrm>
            <a:off x="2774378" y="1491352"/>
            <a:ext cx="2156608" cy="1127771"/>
            <a:chOff x="2201687" y="1222253"/>
            <a:chExt cx="7788626" cy="407297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FA10F289-7537-4AAC-AD9A-6539AF01BEC5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2B967FA-9EFE-4FBC-ADCB-C4AE2962C255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C6AB63A-F2FA-44F5-9E9E-255C43EB9923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59C8211A-437D-4A2F-A3AC-6683DF0C992F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E233E23C-2C89-43C6-933E-FF6BC7AE2A0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0D02C55-C006-43BA-AAD6-220DDCCBD83A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1B668D1-3D13-4599-9489-10B61ADAAF90}"/>
              </a:ext>
            </a:extLst>
          </p:cNvPr>
          <p:cNvSpPr/>
          <p:nvPr/>
        </p:nvSpPr>
        <p:spPr>
          <a:xfrm flipH="1">
            <a:off x="869319" y="689549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DDE95A8-C860-4009-AEC2-319DAB0FE4BA}"/>
              </a:ext>
            </a:extLst>
          </p:cNvPr>
          <p:cNvSpPr/>
          <p:nvPr/>
        </p:nvSpPr>
        <p:spPr>
          <a:xfrm flipH="1">
            <a:off x="1473798" y="2619123"/>
            <a:ext cx="738252" cy="73825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BCEBF0-0FCC-4335-B7E6-4C949EAD9A87}"/>
              </a:ext>
            </a:extLst>
          </p:cNvPr>
          <p:cNvGrpSpPr/>
          <p:nvPr/>
        </p:nvGrpSpPr>
        <p:grpSpPr>
          <a:xfrm>
            <a:off x="-403888" y="3764734"/>
            <a:ext cx="4555168" cy="2382072"/>
            <a:chOff x="2201687" y="1222253"/>
            <a:chExt cx="7788626" cy="4072973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4434E63-7ABB-48DB-A02A-BD913DC910B4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3007FC1-43F3-4604-A94E-608287AEC5AD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E69532-6558-40ED-81E5-5797D9EB6F79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8238B15D-2E91-4316-A801-16863285080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183A9DD5-E403-46DB-849E-0603094482C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3E2842-F119-43CF-9C69-1F620DCB730A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A159DCCB-FB6A-4244-AA81-E828F27FA0D3}"/>
              </a:ext>
            </a:extLst>
          </p:cNvPr>
          <p:cNvSpPr/>
          <p:nvPr/>
        </p:nvSpPr>
        <p:spPr>
          <a:xfrm flipH="1">
            <a:off x="5136675" y="9845040"/>
            <a:ext cx="1918650" cy="12049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8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占位符 72">
            <a:extLst>
              <a:ext uri="{FF2B5EF4-FFF2-40B4-BE49-F238E27FC236}">
                <a16:creationId xmlns:a16="http://schemas.microsoft.com/office/drawing/2014/main" id="{1F66019B-81B9-45C4-95D5-92E997959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rPr>
              <a:t>02. Technology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文本占位符 73">
            <a:extLst>
              <a:ext uri="{FF2B5EF4-FFF2-40B4-BE49-F238E27FC236}">
                <a16:creationId xmlns:a16="http://schemas.microsoft.com/office/drawing/2014/main" id="{7D141A80-19CD-4426-9335-504537651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8538" y="1253433"/>
            <a:ext cx="6684744" cy="1477142"/>
          </a:xfrm>
        </p:spPr>
        <p:txBody>
          <a:bodyPr>
            <a:normAutofit/>
          </a:bodyPr>
          <a:lstStyle/>
          <a:p>
            <a:pPr lvl="0" algn="dist">
              <a:defRPr/>
            </a:pPr>
            <a:r>
              <a:rPr lang="en-US" altLang="zh-CN" sz="4400" i="1" dirty="0">
                <a:solidFill>
                  <a:schemeClr val="tx1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HOW TO IMPLEMENT</a:t>
            </a:r>
            <a:endParaRPr kumimoji="0" lang="zh-CN" alt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1F95F5-3B01-446C-8BB4-A4D9C2B3C027}"/>
              </a:ext>
            </a:extLst>
          </p:cNvPr>
          <p:cNvSpPr txBox="1"/>
          <p:nvPr/>
        </p:nvSpPr>
        <p:spPr>
          <a:xfrm>
            <a:off x="3061712" y="2730575"/>
            <a:ext cx="10472737" cy="19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Front-end: dart &amp; flutter </a:t>
            </a:r>
          </a:p>
          <a:p>
            <a:pPr>
              <a:lnSpc>
                <a:spcPct val="20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Backend: python &amp; </a:t>
            </a:r>
            <a:r>
              <a:rPr lang="en-US" altLang="zh-CN" sz="32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sql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1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占位符 72">
            <a:extLst>
              <a:ext uri="{FF2B5EF4-FFF2-40B4-BE49-F238E27FC236}">
                <a16:creationId xmlns:a16="http://schemas.microsoft.com/office/drawing/2014/main" id="{1F66019B-81B9-45C4-95D5-92E997959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b="0" dirty="0">
                <a:latin typeface="Arial" panose="020B0604020202020204" pitchFamily="34" charset="0"/>
                <a:sym typeface="Arial" panose="020B0604020202020204" pitchFamily="34" charset="0"/>
              </a:rPr>
              <a:t>02.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rPr>
              <a:t>Technology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1F95F5-3B01-446C-8BB4-A4D9C2B3C027}"/>
              </a:ext>
            </a:extLst>
          </p:cNvPr>
          <p:cNvSpPr txBox="1"/>
          <p:nvPr/>
        </p:nvSpPr>
        <p:spPr>
          <a:xfrm>
            <a:off x="1059491" y="1819239"/>
            <a:ext cx="10472737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User experience: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Using a game to describe the history of </a:t>
            </a:r>
            <a:r>
              <a:rPr lang="en-US" altLang="zh-CN" sz="2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wku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can be more interesting and more acceptable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63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0AE331-1DCA-4A72-B595-9C1A3D985EEC}"/>
              </a:ext>
            </a:extLst>
          </p:cNvPr>
          <p:cNvGrpSpPr/>
          <p:nvPr/>
        </p:nvGrpSpPr>
        <p:grpSpPr>
          <a:xfrm>
            <a:off x="-5561080" y="-1121123"/>
            <a:ext cx="15258257" cy="7979123"/>
            <a:chOff x="2201687" y="1222253"/>
            <a:chExt cx="7788626" cy="4072973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12A705C2-3568-4588-A98F-FCF335C8446B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39AC338-792F-4088-8FFE-25BDF527585A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7ACE989-FE58-47A1-BB3E-304D924FFC4B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7D71397D-E4F9-4834-B350-27ADE6BEAC97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4D323D8-E463-4254-BFFC-E8F39779F88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F59140B-0935-460E-BCA0-AA934E50D4B0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8155433-1A37-4CBB-B47F-0CEC9CDE5B68}"/>
              </a:ext>
            </a:extLst>
          </p:cNvPr>
          <p:cNvSpPr txBox="1"/>
          <p:nvPr/>
        </p:nvSpPr>
        <p:spPr>
          <a:xfrm>
            <a:off x="384284" y="1600435"/>
            <a:ext cx="86187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6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400" b="1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What’s new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400" b="1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Benefits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400" b="1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Required improvements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400" b="1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Group orientation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576727-887B-4EE3-8ACE-A9466D3AD887}"/>
              </a:ext>
            </a:extLst>
          </p:cNvPr>
          <p:cNvSpPr txBox="1"/>
          <p:nvPr/>
        </p:nvSpPr>
        <p:spPr>
          <a:xfrm>
            <a:off x="548591" y="441364"/>
            <a:ext cx="2664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C3961CD-E84C-4A9B-BACA-4C9E564167FF}"/>
              </a:ext>
            </a:extLst>
          </p:cNvPr>
          <p:cNvGrpSpPr/>
          <p:nvPr/>
        </p:nvGrpSpPr>
        <p:grpSpPr>
          <a:xfrm>
            <a:off x="10293604" y="1491352"/>
            <a:ext cx="2156608" cy="1127771"/>
            <a:chOff x="2201687" y="1222253"/>
            <a:chExt cx="7788626" cy="407297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FA10F289-7537-4AAC-AD9A-6539AF01BEC5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2B967FA-9EFE-4FBC-ADCB-C4AE2962C255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C6AB63A-F2FA-44F5-9E9E-255C43EB9923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59C8211A-437D-4A2F-A3AC-6683DF0C992F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E233E23C-2C89-43C6-933E-FF6BC7AE2A0D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0D02C55-C006-43BA-AAD6-220DDCCBD83A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1B668D1-3D13-4599-9489-10B61ADAAF90}"/>
              </a:ext>
            </a:extLst>
          </p:cNvPr>
          <p:cNvSpPr/>
          <p:nvPr/>
        </p:nvSpPr>
        <p:spPr>
          <a:xfrm flipH="1">
            <a:off x="6133905" y="4585554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DDE95A8-C860-4009-AEC2-319DAB0FE4BA}"/>
              </a:ext>
            </a:extLst>
          </p:cNvPr>
          <p:cNvSpPr/>
          <p:nvPr/>
        </p:nvSpPr>
        <p:spPr>
          <a:xfrm flipH="1">
            <a:off x="8993024" y="2619123"/>
            <a:ext cx="738252" cy="73825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BCEBF0-0FCC-4335-B7E6-4C949EAD9A87}"/>
              </a:ext>
            </a:extLst>
          </p:cNvPr>
          <p:cNvGrpSpPr/>
          <p:nvPr/>
        </p:nvGrpSpPr>
        <p:grpSpPr>
          <a:xfrm>
            <a:off x="7115338" y="3764734"/>
            <a:ext cx="4555168" cy="2382072"/>
            <a:chOff x="2201687" y="1222253"/>
            <a:chExt cx="7788626" cy="4072973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4434E63-7ABB-48DB-A02A-BD913DC910B4}"/>
                </a:ext>
              </a:extLst>
            </p:cNvPr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3007FC1-43F3-4604-A94E-608287AEC5AD}"/>
                </a:ext>
              </a:extLst>
            </p:cNvPr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E69532-6558-40ED-81E5-5797D9EB6F79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8238B15D-2E91-4316-A801-16863285080E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183A9DD5-E403-46DB-849E-0603094482C2}"/>
                </a:ext>
              </a:extLst>
            </p:cNvPr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3E2842-F119-43CF-9C69-1F620DCB730A}"/>
                </a:ext>
              </a:extLst>
            </p:cNvPr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2E68836-10E3-47D5-A904-E8E5E0736A8B}"/>
              </a:ext>
            </a:extLst>
          </p:cNvPr>
          <p:cNvGrpSpPr/>
          <p:nvPr/>
        </p:nvGrpSpPr>
        <p:grpSpPr>
          <a:xfrm>
            <a:off x="-11820367" y="-3274576"/>
            <a:ext cx="2296922" cy="1201148"/>
            <a:chOff x="993815" y="1925172"/>
            <a:chExt cx="3122342" cy="1632792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18B71A49-FFC0-4F96-ABF0-7B2ABE11E67C}"/>
                </a:ext>
              </a:extLst>
            </p:cNvPr>
            <p:cNvSpPr/>
            <p:nvPr/>
          </p:nvSpPr>
          <p:spPr>
            <a:xfrm>
              <a:off x="1732107" y="1925172"/>
              <a:ext cx="1632793" cy="163279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9503848-2030-437F-8654-6117EA5D1DE3}"/>
                </a:ext>
              </a:extLst>
            </p:cNvPr>
            <p:cNvSpPr/>
            <p:nvPr/>
          </p:nvSpPr>
          <p:spPr>
            <a:xfrm rot="20706528">
              <a:off x="993815" y="2195365"/>
              <a:ext cx="3122342" cy="1198709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83EFCEB-CB91-4F46-A30B-CCF9673E4374}"/>
                </a:ext>
              </a:extLst>
            </p:cNvPr>
            <p:cNvSpPr/>
            <p:nvPr/>
          </p:nvSpPr>
          <p:spPr>
            <a:xfrm rot="20706528">
              <a:off x="1265752" y="2261237"/>
              <a:ext cx="2578468" cy="89647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CC859FD4-50D2-4EC5-974D-5F7F02511C71}"/>
                </a:ext>
              </a:extLst>
            </p:cNvPr>
            <p:cNvSpPr/>
            <p:nvPr/>
          </p:nvSpPr>
          <p:spPr>
            <a:xfrm rot="20706528">
              <a:off x="1265752" y="2261237"/>
              <a:ext cx="2578468" cy="89647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F4E85964-1EF1-4AAB-A911-4747B1D181C4}"/>
                </a:ext>
              </a:extLst>
            </p:cNvPr>
            <p:cNvSpPr/>
            <p:nvPr/>
          </p:nvSpPr>
          <p:spPr>
            <a:xfrm rot="20706528">
              <a:off x="1265752" y="2261237"/>
              <a:ext cx="2578468" cy="89647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CB05420C-1E8D-4B0B-ACCF-8704CC527808}"/>
                </a:ext>
              </a:extLst>
            </p:cNvPr>
            <p:cNvSpPr/>
            <p:nvPr/>
          </p:nvSpPr>
          <p:spPr>
            <a:xfrm rot="20706528">
              <a:off x="1529919" y="2399249"/>
              <a:ext cx="2037169" cy="597647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iconfont-1188-854944">
              <a:extLst>
                <a:ext uri="{FF2B5EF4-FFF2-40B4-BE49-F238E27FC236}">
                  <a16:creationId xmlns:a16="http://schemas.microsoft.com/office/drawing/2014/main" id="{172A8C3D-46E5-46ED-8982-BA1276EA75D8}"/>
                </a:ext>
              </a:extLst>
            </p:cNvPr>
            <p:cNvSpPr/>
            <p:nvPr/>
          </p:nvSpPr>
          <p:spPr>
            <a:xfrm>
              <a:off x="2278231" y="2436726"/>
              <a:ext cx="553511" cy="609685"/>
            </a:xfrm>
            <a:custGeom>
              <a:avLst/>
              <a:gdLst>
                <a:gd name="T0" fmla="*/ 5640 w 11619"/>
                <a:gd name="T1" fmla="*/ 714 h 12797"/>
                <a:gd name="T2" fmla="*/ 10584 w 11619"/>
                <a:gd name="T3" fmla="*/ 5658 h 12797"/>
                <a:gd name="T4" fmla="*/ 8103 w 11619"/>
                <a:gd name="T5" fmla="*/ 9941 h 12797"/>
                <a:gd name="T6" fmla="*/ 9406 w 11619"/>
                <a:gd name="T7" fmla="*/ 11387 h 12797"/>
                <a:gd name="T8" fmla="*/ 6550 w 11619"/>
                <a:gd name="T9" fmla="*/ 10512 h 12797"/>
                <a:gd name="T10" fmla="*/ 5640 w 11619"/>
                <a:gd name="T11" fmla="*/ 10602 h 12797"/>
                <a:gd name="T12" fmla="*/ 696 w 11619"/>
                <a:gd name="T13" fmla="*/ 5658 h 12797"/>
                <a:gd name="T14" fmla="*/ 5640 w 11619"/>
                <a:gd name="T15" fmla="*/ 714 h 12797"/>
                <a:gd name="T16" fmla="*/ 5640 w 11619"/>
                <a:gd name="T17" fmla="*/ 0 h 12797"/>
                <a:gd name="T18" fmla="*/ 0 w 11619"/>
                <a:gd name="T19" fmla="*/ 5640 h 12797"/>
                <a:gd name="T20" fmla="*/ 5640 w 11619"/>
                <a:gd name="T21" fmla="*/ 11298 h 12797"/>
                <a:gd name="T22" fmla="*/ 6478 w 11619"/>
                <a:gd name="T23" fmla="*/ 11226 h 12797"/>
                <a:gd name="T24" fmla="*/ 9174 w 11619"/>
                <a:gd name="T25" fmla="*/ 12047 h 12797"/>
                <a:gd name="T26" fmla="*/ 11619 w 11619"/>
                <a:gd name="T27" fmla="*/ 12797 h 12797"/>
                <a:gd name="T28" fmla="*/ 9923 w 11619"/>
                <a:gd name="T29" fmla="*/ 10887 h 12797"/>
                <a:gd name="T30" fmla="*/ 9174 w 11619"/>
                <a:gd name="T31" fmla="*/ 10048 h 12797"/>
                <a:gd name="T32" fmla="*/ 11297 w 11619"/>
                <a:gd name="T33" fmla="*/ 5640 h 12797"/>
                <a:gd name="T34" fmla="*/ 5640 w 11619"/>
                <a:gd name="T35" fmla="*/ 0 h 12797"/>
                <a:gd name="T36" fmla="*/ 3998 w 11619"/>
                <a:gd name="T37" fmla="*/ 3462 h 12797"/>
                <a:gd name="T38" fmla="*/ 5640 w 11619"/>
                <a:gd name="T39" fmla="*/ 5104 h 12797"/>
                <a:gd name="T40" fmla="*/ 7282 w 11619"/>
                <a:gd name="T41" fmla="*/ 3462 h 12797"/>
                <a:gd name="T42" fmla="*/ 5640 w 11619"/>
                <a:gd name="T43" fmla="*/ 1820 h 12797"/>
                <a:gd name="T44" fmla="*/ 3998 w 11619"/>
                <a:gd name="T45" fmla="*/ 3462 h 12797"/>
                <a:gd name="T46" fmla="*/ 2730 w 11619"/>
                <a:gd name="T47" fmla="*/ 8371 h 12797"/>
                <a:gd name="T48" fmla="*/ 5640 w 11619"/>
                <a:gd name="T49" fmla="*/ 5461 h 12797"/>
                <a:gd name="T50" fmla="*/ 8549 w 11619"/>
                <a:gd name="T51" fmla="*/ 8371 h 12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19" h="12797">
                  <a:moveTo>
                    <a:pt x="5640" y="714"/>
                  </a:moveTo>
                  <a:cubicBezTo>
                    <a:pt x="8370" y="714"/>
                    <a:pt x="10584" y="2927"/>
                    <a:pt x="10584" y="5658"/>
                  </a:cubicBezTo>
                  <a:cubicBezTo>
                    <a:pt x="10584" y="7496"/>
                    <a:pt x="9584" y="9085"/>
                    <a:pt x="8103" y="9941"/>
                  </a:cubicBezTo>
                  <a:lnTo>
                    <a:pt x="9406" y="11387"/>
                  </a:lnTo>
                  <a:lnTo>
                    <a:pt x="6550" y="10512"/>
                  </a:lnTo>
                  <a:cubicBezTo>
                    <a:pt x="6550" y="10512"/>
                    <a:pt x="5979" y="10602"/>
                    <a:pt x="5640" y="10602"/>
                  </a:cubicBezTo>
                  <a:cubicBezTo>
                    <a:pt x="2909" y="10602"/>
                    <a:pt x="696" y="8388"/>
                    <a:pt x="696" y="5658"/>
                  </a:cubicBezTo>
                  <a:cubicBezTo>
                    <a:pt x="696" y="2927"/>
                    <a:pt x="2909" y="714"/>
                    <a:pt x="5640" y="714"/>
                  </a:cubicBezTo>
                  <a:close/>
                  <a:moveTo>
                    <a:pt x="5640" y="0"/>
                  </a:moveTo>
                  <a:cubicBezTo>
                    <a:pt x="2534" y="0"/>
                    <a:pt x="0" y="2534"/>
                    <a:pt x="0" y="5640"/>
                  </a:cubicBezTo>
                  <a:cubicBezTo>
                    <a:pt x="0" y="8745"/>
                    <a:pt x="2534" y="11298"/>
                    <a:pt x="5640" y="11298"/>
                  </a:cubicBezTo>
                  <a:cubicBezTo>
                    <a:pt x="5907" y="11298"/>
                    <a:pt x="6282" y="11262"/>
                    <a:pt x="6478" y="11226"/>
                  </a:cubicBezTo>
                  <a:lnTo>
                    <a:pt x="9174" y="12047"/>
                  </a:lnTo>
                  <a:lnTo>
                    <a:pt x="11619" y="12797"/>
                  </a:lnTo>
                  <a:lnTo>
                    <a:pt x="9923" y="10887"/>
                  </a:lnTo>
                  <a:lnTo>
                    <a:pt x="9174" y="10048"/>
                  </a:lnTo>
                  <a:cubicBezTo>
                    <a:pt x="10494" y="8977"/>
                    <a:pt x="11297" y="7371"/>
                    <a:pt x="11297" y="5640"/>
                  </a:cubicBezTo>
                  <a:cubicBezTo>
                    <a:pt x="11280" y="2534"/>
                    <a:pt x="8745" y="0"/>
                    <a:pt x="5640" y="0"/>
                  </a:cubicBezTo>
                  <a:close/>
                  <a:moveTo>
                    <a:pt x="3998" y="3462"/>
                  </a:moveTo>
                  <a:cubicBezTo>
                    <a:pt x="3998" y="4373"/>
                    <a:pt x="4729" y="5104"/>
                    <a:pt x="5640" y="5104"/>
                  </a:cubicBezTo>
                  <a:cubicBezTo>
                    <a:pt x="6550" y="5104"/>
                    <a:pt x="7282" y="4373"/>
                    <a:pt x="7282" y="3462"/>
                  </a:cubicBezTo>
                  <a:cubicBezTo>
                    <a:pt x="7282" y="2552"/>
                    <a:pt x="6550" y="1820"/>
                    <a:pt x="5640" y="1820"/>
                  </a:cubicBezTo>
                  <a:cubicBezTo>
                    <a:pt x="4729" y="1820"/>
                    <a:pt x="3998" y="2552"/>
                    <a:pt x="3998" y="3462"/>
                  </a:cubicBezTo>
                  <a:close/>
                  <a:moveTo>
                    <a:pt x="2730" y="8371"/>
                  </a:moveTo>
                  <a:cubicBezTo>
                    <a:pt x="2730" y="6764"/>
                    <a:pt x="4033" y="5461"/>
                    <a:pt x="5640" y="5461"/>
                  </a:cubicBezTo>
                  <a:cubicBezTo>
                    <a:pt x="7246" y="5461"/>
                    <a:pt x="8549" y="6764"/>
                    <a:pt x="8549" y="837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1AB4926-2365-42A0-BD28-55BAA6C16BC8}"/>
              </a:ext>
            </a:extLst>
          </p:cNvPr>
          <p:cNvGrpSpPr/>
          <p:nvPr/>
        </p:nvGrpSpPr>
        <p:grpSpPr>
          <a:xfrm>
            <a:off x="17939643" y="-3749801"/>
            <a:ext cx="2296922" cy="1201148"/>
            <a:chOff x="4552291" y="1925172"/>
            <a:chExt cx="3122342" cy="1632792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FC11C81-1E74-4F30-9EF1-E7E41C6958B3}"/>
                </a:ext>
              </a:extLst>
            </p:cNvPr>
            <p:cNvSpPr/>
            <p:nvPr/>
          </p:nvSpPr>
          <p:spPr>
            <a:xfrm rot="20706528">
              <a:off x="4552291" y="2195364"/>
              <a:ext cx="3122342" cy="1198709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2F87715-4E2E-44B0-BB02-6403F1CAAC9F}"/>
                </a:ext>
              </a:extLst>
            </p:cNvPr>
            <p:cNvGrpSpPr/>
            <p:nvPr/>
          </p:nvGrpSpPr>
          <p:grpSpPr>
            <a:xfrm>
              <a:off x="4824228" y="1925172"/>
              <a:ext cx="2578468" cy="1632792"/>
              <a:chOff x="4824228" y="1925172"/>
              <a:chExt cx="2578468" cy="1632792"/>
            </a:xfrm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EEAA67EE-2D15-4180-8401-D4F2C6EE5915}"/>
                  </a:ext>
                </a:extLst>
              </p:cNvPr>
              <p:cNvSpPr/>
              <p:nvPr/>
            </p:nvSpPr>
            <p:spPr>
              <a:xfrm>
                <a:off x="5297064" y="1925172"/>
                <a:ext cx="1632793" cy="1632792"/>
              </a:xfrm>
              <a:custGeom>
                <a:avLst/>
                <a:gdLst>
                  <a:gd name="connsiteX0" fmla="*/ 6407377 w 6407377"/>
                  <a:gd name="connsiteY0" fmla="*/ 3203689 h 6407377"/>
                  <a:gd name="connsiteX1" fmla="*/ 3203689 w 6407377"/>
                  <a:gd name="connsiteY1" fmla="*/ 6407377 h 6407377"/>
                  <a:gd name="connsiteX2" fmla="*/ 0 w 6407377"/>
                  <a:gd name="connsiteY2" fmla="*/ 3203689 h 6407377"/>
                  <a:gd name="connsiteX3" fmla="*/ 3203689 w 6407377"/>
                  <a:gd name="connsiteY3" fmla="*/ 0 h 6407377"/>
                  <a:gd name="connsiteX4" fmla="*/ 6407377 w 6407377"/>
                  <a:gd name="connsiteY4" fmla="*/ 3203689 h 640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7377" h="6407377">
                    <a:moveTo>
                      <a:pt x="6407377" y="3203689"/>
                    </a:moveTo>
                    <a:cubicBezTo>
                      <a:pt x="6407377" y="4973037"/>
                      <a:pt x="4973037" y="6407377"/>
                      <a:pt x="3203689" y="6407377"/>
                    </a:cubicBezTo>
                    <a:cubicBezTo>
                      <a:pt x="1434340" y="6407377"/>
                      <a:pt x="0" y="4973037"/>
                      <a:pt x="0" y="3203689"/>
                    </a:cubicBezTo>
                    <a:cubicBezTo>
                      <a:pt x="0" y="1434340"/>
                      <a:pt x="1434340" y="0"/>
                      <a:pt x="3203689" y="0"/>
                    </a:cubicBezTo>
                    <a:cubicBezTo>
                      <a:pt x="4973037" y="0"/>
                      <a:pt x="6407377" y="1434340"/>
                      <a:pt x="6407377" y="3203689"/>
                    </a:cubicBezTo>
                    <a:close/>
                  </a:path>
                </a:pathLst>
              </a:custGeom>
              <a:gradFill flip="none" rotWithShape="1">
                <a:gsLst>
                  <a:gs pos="25000">
                    <a:schemeClr val="accent2"/>
                  </a:gs>
                  <a:gs pos="76000">
                    <a:schemeClr val="accent3"/>
                  </a:gs>
                </a:gsLst>
                <a:lin ang="2700000" scaled="1"/>
                <a:tileRect/>
              </a:gradFill>
              <a:ln w="3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D7013D9-039A-4369-AAAD-5A1B6EC02237}"/>
                  </a:ext>
                </a:extLst>
              </p:cNvPr>
              <p:cNvSpPr/>
              <p:nvPr/>
            </p:nvSpPr>
            <p:spPr>
              <a:xfrm rot="20706528">
                <a:off x="4824228" y="2261236"/>
                <a:ext cx="2578468" cy="89647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044A89EA-463D-4B0A-A015-216F2A5E51E4}"/>
                  </a:ext>
                </a:extLst>
              </p:cNvPr>
              <p:cNvSpPr/>
              <p:nvPr/>
            </p:nvSpPr>
            <p:spPr>
              <a:xfrm rot="20706528">
                <a:off x="4824228" y="2261236"/>
                <a:ext cx="2578468" cy="896470"/>
              </a:xfrm>
              <a:prstGeom prst="arc">
                <a:avLst>
                  <a:gd name="adj1" fmla="val 9113499"/>
                  <a:gd name="adj2" fmla="val 11652175"/>
                </a:avLst>
              </a:prstGeom>
              <a:noFill/>
              <a:ln w="44450" cap="rnd">
                <a:gradFill flip="none" rotWithShape="1">
                  <a:gsLst>
                    <a:gs pos="28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弧形 49">
                <a:extLst>
                  <a:ext uri="{FF2B5EF4-FFF2-40B4-BE49-F238E27FC236}">
                    <a16:creationId xmlns:a16="http://schemas.microsoft.com/office/drawing/2014/main" id="{75EE69A3-1017-4258-9939-F56CF8868A0B}"/>
                  </a:ext>
                </a:extLst>
              </p:cNvPr>
              <p:cNvSpPr/>
              <p:nvPr/>
            </p:nvSpPr>
            <p:spPr>
              <a:xfrm rot="20706528">
                <a:off x="4824228" y="2261236"/>
                <a:ext cx="2578468" cy="896470"/>
              </a:xfrm>
              <a:prstGeom prst="arc">
                <a:avLst>
                  <a:gd name="adj1" fmla="val 20816971"/>
                  <a:gd name="adj2" fmla="val 1655386"/>
                </a:avLst>
              </a:prstGeom>
              <a:noFill/>
              <a:ln w="44450" cap="rnd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2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AC6BE416-7981-4875-8612-CB15BC6A6341}"/>
                  </a:ext>
                </a:extLst>
              </p:cNvPr>
              <p:cNvSpPr/>
              <p:nvPr/>
            </p:nvSpPr>
            <p:spPr>
              <a:xfrm rot="20706528">
                <a:off x="5094877" y="2399248"/>
                <a:ext cx="2037169" cy="597647"/>
              </a:xfrm>
              <a:prstGeom prst="ellipse">
                <a:avLst/>
              </a:prstGeom>
              <a:noFill/>
              <a:ln>
                <a:gradFill>
                  <a:gsLst>
                    <a:gs pos="700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iconfont-1179-866496">
                <a:extLst>
                  <a:ext uri="{FF2B5EF4-FFF2-40B4-BE49-F238E27FC236}">
                    <a16:creationId xmlns:a16="http://schemas.microsoft.com/office/drawing/2014/main" id="{D05F0FDA-9259-4FBB-864C-C88929FD3741}"/>
                  </a:ext>
                </a:extLst>
              </p:cNvPr>
              <p:cNvSpPr/>
              <p:nvPr/>
            </p:nvSpPr>
            <p:spPr>
              <a:xfrm>
                <a:off x="5808620" y="2475071"/>
                <a:ext cx="609685" cy="532995"/>
              </a:xfrm>
              <a:custGeom>
                <a:avLst/>
                <a:gdLst>
                  <a:gd name="T0" fmla="*/ 9865 w 10929"/>
                  <a:gd name="T1" fmla="*/ 1182 h 9556"/>
                  <a:gd name="T2" fmla="*/ 1909 w 10929"/>
                  <a:gd name="T3" fmla="*/ 1181 h 9556"/>
                  <a:gd name="T4" fmla="*/ 1774 w 10929"/>
                  <a:gd name="T5" fmla="*/ 312 h 9556"/>
                  <a:gd name="T6" fmla="*/ 362 w 10929"/>
                  <a:gd name="T7" fmla="*/ 0 h 9556"/>
                  <a:gd name="T8" fmla="*/ 362 w 10929"/>
                  <a:gd name="T9" fmla="*/ 727 h 9556"/>
                  <a:gd name="T10" fmla="*/ 1138 w 10929"/>
                  <a:gd name="T11" fmla="*/ 976 h 9556"/>
                  <a:gd name="T12" fmla="*/ 1243 w 10929"/>
                  <a:gd name="T13" fmla="*/ 1563 h 9556"/>
                  <a:gd name="T14" fmla="*/ 1412 w 10929"/>
                  <a:gd name="T15" fmla="*/ 2505 h 9556"/>
                  <a:gd name="T16" fmla="*/ 2193 w 10929"/>
                  <a:gd name="T17" fmla="*/ 5920 h 9556"/>
                  <a:gd name="T18" fmla="*/ 3089 w 10929"/>
                  <a:gd name="T19" fmla="*/ 7039 h 9556"/>
                  <a:gd name="T20" fmla="*/ 3419 w 10929"/>
                  <a:gd name="T21" fmla="*/ 9556 h 9556"/>
                  <a:gd name="T22" fmla="*/ 3916 w 10929"/>
                  <a:gd name="T23" fmla="*/ 7097 h 9556"/>
                  <a:gd name="T24" fmla="*/ 6739 w 10929"/>
                  <a:gd name="T25" fmla="*/ 8275 h 9556"/>
                  <a:gd name="T26" fmla="*/ 9278 w 10929"/>
                  <a:gd name="T27" fmla="*/ 8275 h 9556"/>
                  <a:gd name="T28" fmla="*/ 9314 w 10929"/>
                  <a:gd name="T29" fmla="*/ 5995 h 9556"/>
                  <a:gd name="T30" fmla="*/ 10800 w 10929"/>
                  <a:gd name="T31" fmla="*/ 2586 h 9556"/>
                  <a:gd name="T32" fmla="*/ 10705 w 10929"/>
                  <a:gd name="T33" fmla="*/ 1629 h 9556"/>
                  <a:gd name="T34" fmla="*/ 8009 w 10929"/>
                  <a:gd name="T35" fmla="*/ 7722 h 9556"/>
                  <a:gd name="T36" fmla="*/ 8394 w 10929"/>
                  <a:gd name="T37" fmla="*/ 8667 h 9556"/>
                  <a:gd name="T38" fmla="*/ 7462 w 10929"/>
                  <a:gd name="T39" fmla="*/ 8275 h 9556"/>
                  <a:gd name="T40" fmla="*/ 3966 w 10929"/>
                  <a:gd name="T41" fmla="*/ 8275 h 9556"/>
                  <a:gd name="T42" fmla="*/ 2873 w 10929"/>
                  <a:gd name="T43" fmla="*/ 8275 h 9556"/>
                  <a:gd name="T44" fmla="*/ 10134 w 10929"/>
                  <a:gd name="T45" fmla="*/ 2303 h 9556"/>
                  <a:gd name="T46" fmla="*/ 7984 w 10929"/>
                  <a:gd name="T47" fmla="*/ 6369 h 9556"/>
                  <a:gd name="T48" fmla="*/ 2895 w 10929"/>
                  <a:gd name="T49" fmla="*/ 5745 h 9556"/>
                  <a:gd name="T50" fmla="*/ 2040 w 10929"/>
                  <a:gd name="T51" fmla="*/ 1909 h 9556"/>
                  <a:gd name="T52" fmla="*/ 9865 w 10929"/>
                  <a:gd name="T53" fmla="*/ 1909 h 9556"/>
                  <a:gd name="T54" fmla="*/ 10134 w 10929"/>
                  <a:gd name="T55" fmla="*/ 2303 h 9556"/>
                  <a:gd name="T56" fmla="*/ 8170 w 10929"/>
                  <a:gd name="T57" fmla="*/ 2501 h 9556"/>
                  <a:gd name="T58" fmla="*/ 5111 w 10929"/>
                  <a:gd name="T59" fmla="*/ 4703 h 9556"/>
                  <a:gd name="T60" fmla="*/ 4008 w 10929"/>
                  <a:gd name="T61" fmla="*/ 3577 h 9556"/>
                  <a:gd name="T62" fmla="*/ 3768 w 10929"/>
                  <a:gd name="T63" fmla="*/ 4101 h 9556"/>
                  <a:gd name="T64" fmla="*/ 5062 w 10929"/>
                  <a:gd name="T65" fmla="*/ 5454 h 9556"/>
                  <a:gd name="T66" fmla="*/ 8359 w 10929"/>
                  <a:gd name="T67" fmla="*/ 3075 h 9556"/>
                  <a:gd name="T68" fmla="*/ 8170 w 10929"/>
                  <a:gd name="T69" fmla="*/ 2501 h 9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29" h="9556">
                    <a:moveTo>
                      <a:pt x="10705" y="1629"/>
                    </a:moveTo>
                    <a:cubicBezTo>
                      <a:pt x="10515" y="1349"/>
                      <a:pt x="10201" y="1182"/>
                      <a:pt x="9865" y="1182"/>
                    </a:cubicBezTo>
                    <a:lnTo>
                      <a:pt x="2536" y="1182"/>
                    </a:lnTo>
                    <a:lnTo>
                      <a:pt x="1909" y="1181"/>
                    </a:lnTo>
                    <a:lnTo>
                      <a:pt x="1852" y="867"/>
                    </a:lnTo>
                    <a:lnTo>
                      <a:pt x="1774" y="312"/>
                    </a:lnTo>
                    <a:cubicBezTo>
                      <a:pt x="1749" y="134"/>
                      <a:pt x="1596" y="0"/>
                      <a:pt x="1417" y="0"/>
                    </a:cubicBezTo>
                    <a:lnTo>
                      <a:pt x="362" y="0"/>
                    </a:lnTo>
                    <a:cubicBezTo>
                      <a:pt x="162" y="0"/>
                      <a:pt x="0" y="163"/>
                      <a:pt x="0" y="363"/>
                    </a:cubicBezTo>
                    <a:cubicBezTo>
                      <a:pt x="0" y="564"/>
                      <a:pt x="162" y="727"/>
                      <a:pt x="362" y="727"/>
                    </a:cubicBezTo>
                    <a:lnTo>
                      <a:pt x="1103" y="727"/>
                    </a:lnTo>
                    <a:lnTo>
                      <a:pt x="1138" y="976"/>
                    </a:lnTo>
                    <a:cubicBezTo>
                      <a:pt x="1138" y="980"/>
                      <a:pt x="1139" y="985"/>
                      <a:pt x="1140" y="989"/>
                    </a:cubicBezTo>
                    <a:lnTo>
                      <a:pt x="1243" y="1563"/>
                    </a:lnTo>
                    <a:cubicBezTo>
                      <a:pt x="1245" y="1594"/>
                      <a:pt x="1250" y="1625"/>
                      <a:pt x="1259" y="1655"/>
                    </a:cubicBezTo>
                    <a:lnTo>
                      <a:pt x="1412" y="2505"/>
                    </a:lnTo>
                    <a:cubicBezTo>
                      <a:pt x="1413" y="2510"/>
                      <a:pt x="1414" y="2515"/>
                      <a:pt x="1416" y="2522"/>
                    </a:cubicBezTo>
                    <a:lnTo>
                      <a:pt x="2193" y="5920"/>
                    </a:lnTo>
                    <a:cubicBezTo>
                      <a:pt x="2195" y="5928"/>
                      <a:pt x="2197" y="5935"/>
                      <a:pt x="2199" y="5942"/>
                    </a:cubicBezTo>
                    <a:cubicBezTo>
                      <a:pt x="2369" y="6517"/>
                      <a:pt x="2684" y="6900"/>
                      <a:pt x="3089" y="7039"/>
                    </a:cubicBezTo>
                    <a:cubicBezTo>
                      <a:pt x="2549" y="7186"/>
                      <a:pt x="2150" y="7685"/>
                      <a:pt x="2150" y="8275"/>
                    </a:cubicBezTo>
                    <a:cubicBezTo>
                      <a:pt x="2150" y="8982"/>
                      <a:pt x="2719" y="9556"/>
                      <a:pt x="3419" y="9556"/>
                    </a:cubicBezTo>
                    <a:cubicBezTo>
                      <a:pt x="4119" y="9556"/>
                      <a:pt x="4689" y="8982"/>
                      <a:pt x="4689" y="8275"/>
                    </a:cubicBezTo>
                    <a:cubicBezTo>
                      <a:pt x="4689" y="7747"/>
                      <a:pt x="4370" y="7292"/>
                      <a:pt x="3916" y="7097"/>
                    </a:cubicBezTo>
                    <a:lnTo>
                      <a:pt x="7512" y="7097"/>
                    </a:lnTo>
                    <a:cubicBezTo>
                      <a:pt x="7058" y="7292"/>
                      <a:pt x="6739" y="7747"/>
                      <a:pt x="6739" y="8275"/>
                    </a:cubicBezTo>
                    <a:cubicBezTo>
                      <a:pt x="6739" y="8982"/>
                      <a:pt x="7309" y="9556"/>
                      <a:pt x="8009" y="9556"/>
                    </a:cubicBezTo>
                    <a:cubicBezTo>
                      <a:pt x="8709" y="9556"/>
                      <a:pt x="9278" y="8982"/>
                      <a:pt x="9278" y="8275"/>
                    </a:cubicBezTo>
                    <a:cubicBezTo>
                      <a:pt x="9278" y="7685"/>
                      <a:pt x="8880" y="7187"/>
                      <a:pt x="8340" y="7039"/>
                    </a:cubicBezTo>
                    <a:cubicBezTo>
                      <a:pt x="8720" y="6911"/>
                      <a:pt x="9041" y="6566"/>
                      <a:pt x="9314" y="5995"/>
                    </a:cubicBezTo>
                    <a:cubicBezTo>
                      <a:pt x="9316" y="5992"/>
                      <a:pt x="9317" y="5988"/>
                      <a:pt x="9319" y="5985"/>
                    </a:cubicBezTo>
                    <a:lnTo>
                      <a:pt x="10800" y="2586"/>
                    </a:lnTo>
                    <a:cubicBezTo>
                      <a:pt x="10802" y="2581"/>
                      <a:pt x="10804" y="2576"/>
                      <a:pt x="10806" y="2570"/>
                    </a:cubicBezTo>
                    <a:cubicBezTo>
                      <a:pt x="10929" y="2248"/>
                      <a:pt x="10892" y="1905"/>
                      <a:pt x="10705" y="1629"/>
                    </a:cubicBezTo>
                    <a:close/>
                    <a:moveTo>
                      <a:pt x="7462" y="8275"/>
                    </a:moveTo>
                    <a:cubicBezTo>
                      <a:pt x="7462" y="7970"/>
                      <a:pt x="7707" y="7722"/>
                      <a:pt x="8009" y="7722"/>
                    </a:cubicBezTo>
                    <a:cubicBezTo>
                      <a:pt x="8310" y="7722"/>
                      <a:pt x="8555" y="7970"/>
                      <a:pt x="8555" y="8275"/>
                    </a:cubicBezTo>
                    <a:cubicBezTo>
                      <a:pt x="8555" y="8423"/>
                      <a:pt x="8498" y="8563"/>
                      <a:pt x="8394" y="8667"/>
                    </a:cubicBezTo>
                    <a:cubicBezTo>
                      <a:pt x="8291" y="8772"/>
                      <a:pt x="8154" y="8829"/>
                      <a:pt x="8009" y="8829"/>
                    </a:cubicBezTo>
                    <a:cubicBezTo>
                      <a:pt x="7707" y="8829"/>
                      <a:pt x="7462" y="8581"/>
                      <a:pt x="7462" y="8275"/>
                    </a:cubicBezTo>
                    <a:close/>
                    <a:moveTo>
                      <a:pt x="3419" y="7722"/>
                    </a:moveTo>
                    <a:cubicBezTo>
                      <a:pt x="3721" y="7722"/>
                      <a:pt x="3966" y="7970"/>
                      <a:pt x="3966" y="8275"/>
                    </a:cubicBezTo>
                    <a:cubicBezTo>
                      <a:pt x="3966" y="8581"/>
                      <a:pt x="3721" y="8829"/>
                      <a:pt x="3419" y="8829"/>
                    </a:cubicBezTo>
                    <a:cubicBezTo>
                      <a:pt x="3118" y="8829"/>
                      <a:pt x="2873" y="8581"/>
                      <a:pt x="2873" y="8275"/>
                    </a:cubicBezTo>
                    <a:cubicBezTo>
                      <a:pt x="2873" y="7970"/>
                      <a:pt x="3118" y="7722"/>
                      <a:pt x="3419" y="7722"/>
                    </a:cubicBezTo>
                    <a:close/>
                    <a:moveTo>
                      <a:pt x="10134" y="2303"/>
                    </a:moveTo>
                    <a:lnTo>
                      <a:pt x="8659" y="5687"/>
                    </a:lnTo>
                    <a:cubicBezTo>
                      <a:pt x="8439" y="6146"/>
                      <a:pt x="8218" y="6369"/>
                      <a:pt x="7984" y="6369"/>
                    </a:cubicBezTo>
                    <a:lnTo>
                      <a:pt x="3442" y="6369"/>
                    </a:lnTo>
                    <a:cubicBezTo>
                      <a:pt x="3308" y="6369"/>
                      <a:pt x="3058" y="6288"/>
                      <a:pt x="2895" y="5745"/>
                    </a:cubicBezTo>
                    <a:lnTo>
                      <a:pt x="2122" y="2367"/>
                    </a:lnTo>
                    <a:lnTo>
                      <a:pt x="2040" y="1909"/>
                    </a:lnTo>
                    <a:lnTo>
                      <a:pt x="2536" y="1909"/>
                    </a:lnTo>
                    <a:lnTo>
                      <a:pt x="9865" y="1909"/>
                    </a:lnTo>
                    <a:cubicBezTo>
                      <a:pt x="9961" y="1909"/>
                      <a:pt x="10054" y="1959"/>
                      <a:pt x="10108" y="2039"/>
                    </a:cubicBezTo>
                    <a:cubicBezTo>
                      <a:pt x="10160" y="2116"/>
                      <a:pt x="10169" y="2207"/>
                      <a:pt x="10134" y="2303"/>
                    </a:cubicBezTo>
                    <a:close/>
                    <a:moveTo>
                      <a:pt x="10134" y="2303"/>
                    </a:moveTo>
                    <a:close/>
                    <a:moveTo>
                      <a:pt x="8170" y="2501"/>
                    </a:moveTo>
                    <a:cubicBezTo>
                      <a:pt x="8102" y="2501"/>
                      <a:pt x="8037" y="2523"/>
                      <a:pt x="7982" y="2563"/>
                    </a:cubicBezTo>
                    <a:lnTo>
                      <a:pt x="5111" y="4703"/>
                    </a:lnTo>
                    <a:lnTo>
                      <a:pt x="4249" y="3688"/>
                    </a:lnTo>
                    <a:cubicBezTo>
                      <a:pt x="4189" y="3617"/>
                      <a:pt x="4101" y="3577"/>
                      <a:pt x="4008" y="3577"/>
                    </a:cubicBezTo>
                    <a:cubicBezTo>
                      <a:pt x="3933" y="3577"/>
                      <a:pt x="3859" y="3604"/>
                      <a:pt x="3802" y="3654"/>
                    </a:cubicBezTo>
                    <a:cubicBezTo>
                      <a:pt x="3670" y="3768"/>
                      <a:pt x="3655" y="3969"/>
                      <a:pt x="3768" y="4101"/>
                    </a:cubicBezTo>
                    <a:lnTo>
                      <a:pt x="4822" y="5342"/>
                    </a:lnTo>
                    <a:cubicBezTo>
                      <a:pt x="4882" y="5413"/>
                      <a:pt x="4970" y="5454"/>
                      <a:pt x="5062" y="5454"/>
                    </a:cubicBezTo>
                    <a:cubicBezTo>
                      <a:pt x="5131" y="5454"/>
                      <a:pt x="5196" y="5432"/>
                      <a:pt x="5251" y="5391"/>
                    </a:cubicBezTo>
                    <a:lnTo>
                      <a:pt x="8359" y="3075"/>
                    </a:lnTo>
                    <a:cubicBezTo>
                      <a:pt x="8498" y="2971"/>
                      <a:pt x="8528" y="2772"/>
                      <a:pt x="8425" y="2631"/>
                    </a:cubicBezTo>
                    <a:cubicBezTo>
                      <a:pt x="8366" y="2550"/>
                      <a:pt x="8271" y="2501"/>
                      <a:pt x="8170" y="2501"/>
                    </a:cubicBezTo>
                    <a:close/>
                    <a:moveTo>
                      <a:pt x="8170" y="2501"/>
                    </a:move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7132B96-FB73-4A21-9AD7-B9ACFB96CA72}"/>
              </a:ext>
            </a:extLst>
          </p:cNvPr>
          <p:cNvGrpSpPr/>
          <p:nvPr/>
        </p:nvGrpSpPr>
        <p:grpSpPr>
          <a:xfrm>
            <a:off x="10941056" y="11088307"/>
            <a:ext cx="2296922" cy="1201148"/>
            <a:chOff x="8110768" y="1925172"/>
            <a:chExt cx="3122342" cy="1632792"/>
          </a:xfrm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62E9BABD-6DEB-450F-88E5-50F45AA164C3}"/>
                </a:ext>
              </a:extLst>
            </p:cNvPr>
            <p:cNvSpPr/>
            <p:nvPr/>
          </p:nvSpPr>
          <p:spPr>
            <a:xfrm>
              <a:off x="8855543" y="1925172"/>
              <a:ext cx="1632793" cy="163279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B7976A7-91E4-45E4-A88B-6D2CA511A78B}"/>
                </a:ext>
              </a:extLst>
            </p:cNvPr>
            <p:cNvSpPr/>
            <p:nvPr/>
          </p:nvSpPr>
          <p:spPr>
            <a:xfrm rot="20706528">
              <a:off x="8110768" y="2195365"/>
              <a:ext cx="3122342" cy="1198709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19B5140-C921-4DCD-9FD2-DE082A36B2D4}"/>
                </a:ext>
              </a:extLst>
            </p:cNvPr>
            <p:cNvSpPr/>
            <p:nvPr/>
          </p:nvSpPr>
          <p:spPr>
            <a:xfrm rot="20706528">
              <a:off x="8382705" y="2261237"/>
              <a:ext cx="2578468" cy="89647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弧形 56">
              <a:extLst>
                <a:ext uri="{FF2B5EF4-FFF2-40B4-BE49-F238E27FC236}">
                  <a16:creationId xmlns:a16="http://schemas.microsoft.com/office/drawing/2014/main" id="{47F8BE42-2D81-4E2E-9B6F-53056F14841F}"/>
                </a:ext>
              </a:extLst>
            </p:cNvPr>
            <p:cNvSpPr/>
            <p:nvPr/>
          </p:nvSpPr>
          <p:spPr>
            <a:xfrm rot="20706528">
              <a:off x="8382705" y="2261237"/>
              <a:ext cx="2578468" cy="89647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93F2F0D2-3120-417F-B16D-4464184005B4}"/>
                </a:ext>
              </a:extLst>
            </p:cNvPr>
            <p:cNvSpPr/>
            <p:nvPr/>
          </p:nvSpPr>
          <p:spPr>
            <a:xfrm rot="20706528">
              <a:off x="8382705" y="2261237"/>
              <a:ext cx="2578468" cy="89647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91615C6-1FCD-42CE-8156-AC5F22B2C9CC}"/>
                </a:ext>
              </a:extLst>
            </p:cNvPr>
            <p:cNvSpPr/>
            <p:nvPr/>
          </p:nvSpPr>
          <p:spPr>
            <a:xfrm rot="20706528">
              <a:off x="8653354" y="2399249"/>
              <a:ext cx="2037169" cy="597647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iconfont-1085-693741">
              <a:extLst>
                <a:ext uri="{FF2B5EF4-FFF2-40B4-BE49-F238E27FC236}">
                  <a16:creationId xmlns:a16="http://schemas.microsoft.com/office/drawing/2014/main" id="{C25B119D-820E-4E2C-A08A-D19CBDF30126}"/>
                </a:ext>
              </a:extLst>
            </p:cNvPr>
            <p:cNvSpPr/>
            <p:nvPr/>
          </p:nvSpPr>
          <p:spPr>
            <a:xfrm>
              <a:off x="9367097" y="2440174"/>
              <a:ext cx="609685" cy="602788"/>
            </a:xfrm>
            <a:custGeom>
              <a:avLst/>
              <a:gdLst>
                <a:gd name="T0" fmla="*/ 5873 w 11232"/>
                <a:gd name="T1" fmla="*/ 10227 h 11105"/>
                <a:gd name="T2" fmla="*/ 3230 w 11232"/>
                <a:gd name="T3" fmla="*/ 8136 h 11105"/>
                <a:gd name="T4" fmla="*/ 878 w 11232"/>
                <a:gd name="T5" fmla="*/ 5231 h 11105"/>
                <a:gd name="T6" fmla="*/ 784 w 11232"/>
                <a:gd name="T7" fmla="*/ 1046 h 11105"/>
                <a:gd name="T8" fmla="*/ 2939 w 11232"/>
                <a:gd name="T9" fmla="*/ 476 h 11105"/>
                <a:gd name="T10" fmla="*/ 4283 w 11232"/>
                <a:gd name="T11" fmla="*/ 2379 h 11105"/>
                <a:gd name="T12" fmla="*/ 4209 w 11232"/>
                <a:gd name="T13" fmla="*/ 3807 h 11105"/>
                <a:gd name="T14" fmla="*/ 3274 w 11232"/>
                <a:gd name="T15" fmla="*/ 4280 h 11105"/>
                <a:gd name="T16" fmla="*/ 4739 w 11232"/>
                <a:gd name="T17" fmla="*/ 6366 h 11105"/>
                <a:gd name="T18" fmla="*/ 6824 w 11232"/>
                <a:gd name="T19" fmla="*/ 7831 h 11105"/>
                <a:gd name="T20" fmla="*/ 7297 w 11232"/>
                <a:gd name="T21" fmla="*/ 6896 h 11105"/>
                <a:gd name="T22" fmla="*/ 8725 w 11232"/>
                <a:gd name="T23" fmla="*/ 6822 h 11105"/>
                <a:gd name="T24" fmla="*/ 10628 w 11232"/>
                <a:gd name="T25" fmla="*/ 8166 h 11105"/>
                <a:gd name="T26" fmla="*/ 10059 w 11232"/>
                <a:gd name="T27" fmla="*/ 10321 h 11105"/>
                <a:gd name="T28" fmla="*/ 3693 w 11232"/>
                <a:gd name="T29" fmla="*/ 7670 h 11105"/>
                <a:gd name="T30" fmla="*/ 8164 w 11232"/>
                <a:gd name="T31" fmla="*/ 10449 h 11105"/>
                <a:gd name="T32" fmla="*/ 10236 w 11232"/>
                <a:gd name="T33" fmla="*/ 9277 h 11105"/>
                <a:gd name="T34" fmla="*/ 9290 w 11232"/>
                <a:gd name="T35" fmla="*/ 7936 h 11105"/>
                <a:gd name="T36" fmla="*/ 7908 w 11232"/>
                <a:gd name="T37" fmla="*/ 7188 h 11105"/>
                <a:gd name="T38" fmla="*/ 7626 w 11232"/>
                <a:gd name="T39" fmla="*/ 7691 h 11105"/>
                <a:gd name="T40" fmla="*/ 6863 w 11232"/>
                <a:gd name="T41" fmla="*/ 8493 h 11105"/>
                <a:gd name="T42" fmla="*/ 5612 w 11232"/>
                <a:gd name="T43" fmla="*/ 7917 h 11105"/>
                <a:gd name="T44" fmla="*/ 4272 w 11232"/>
                <a:gd name="T45" fmla="*/ 6826 h 11105"/>
                <a:gd name="T46" fmla="*/ 2612 w 11232"/>
                <a:gd name="T47" fmla="*/ 4253 h 11105"/>
                <a:gd name="T48" fmla="*/ 3413 w 11232"/>
                <a:gd name="T49" fmla="*/ 3478 h 11105"/>
                <a:gd name="T50" fmla="*/ 3917 w 11232"/>
                <a:gd name="T51" fmla="*/ 3196 h 11105"/>
                <a:gd name="T52" fmla="*/ 3168 w 11232"/>
                <a:gd name="T53" fmla="*/ 1814 h 11105"/>
                <a:gd name="T54" fmla="*/ 1827 w 11232"/>
                <a:gd name="T55" fmla="*/ 869 h 11105"/>
                <a:gd name="T56" fmla="*/ 656 w 11232"/>
                <a:gd name="T57" fmla="*/ 2940 h 11105"/>
                <a:gd name="T58" fmla="*/ 3434 w 11232"/>
                <a:gd name="T59" fmla="*/ 7412 h 11105"/>
                <a:gd name="T60" fmla="*/ 7595 w 11232"/>
                <a:gd name="T61" fmla="*/ 5317 h 11105"/>
                <a:gd name="T62" fmla="*/ 6815 w 11232"/>
                <a:gd name="T63" fmla="*/ 4303 h 11105"/>
                <a:gd name="T64" fmla="*/ 5517 w 11232"/>
                <a:gd name="T65" fmla="*/ 3904 h 11105"/>
                <a:gd name="T66" fmla="*/ 7079 w 11232"/>
                <a:gd name="T67" fmla="*/ 3902 h 11105"/>
                <a:gd name="T68" fmla="*/ 7637 w 11232"/>
                <a:gd name="T69" fmla="*/ 5313 h 11105"/>
                <a:gd name="T70" fmla="*/ 9041 w 11232"/>
                <a:gd name="T71" fmla="*/ 4697 h 11105"/>
                <a:gd name="T72" fmla="*/ 7752 w 11232"/>
                <a:gd name="T73" fmla="*/ 2916 h 11105"/>
                <a:gd name="T74" fmla="*/ 5517 w 11232"/>
                <a:gd name="T75" fmla="*/ 2328 h 11105"/>
                <a:gd name="T76" fmla="*/ 8017 w 11232"/>
                <a:gd name="T77" fmla="*/ 2515 h 11105"/>
                <a:gd name="T78" fmla="*/ 9083 w 11232"/>
                <a:gd name="T79" fmla="*/ 4693 h 11105"/>
                <a:gd name="T80" fmla="*/ 10972 w 11232"/>
                <a:gd name="T81" fmla="*/ 4518 h 11105"/>
                <a:gd name="T82" fmla="*/ 8941 w 11232"/>
                <a:gd name="T83" fmla="*/ 1621 h 11105"/>
                <a:gd name="T84" fmla="*/ 5340 w 11232"/>
                <a:gd name="T85" fmla="*/ 757 h 11105"/>
                <a:gd name="T86" fmla="*/ 9206 w 11232"/>
                <a:gd name="T87" fmla="*/ 1220 h 11105"/>
                <a:gd name="T88" fmla="*/ 11014 w 11232"/>
                <a:gd name="T89" fmla="*/ 4514 h 1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32" h="11105">
                  <a:moveTo>
                    <a:pt x="8164" y="11105"/>
                  </a:moveTo>
                  <a:cubicBezTo>
                    <a:pt x="7448" y="11105"/>
                    <a:pt x="6523" y="10628"/>
                    <a:pt x="5873" y="10227"/>
                  </a:cubicBezTo>
                  <a:cubicBezTo>
                    <a:pt x="5003" y="9691"/>
                    <a:pt x="4066" y="8949"/>
                    <a:pt x="3233" y="8138"/>
                  </a:cubicBezTo>
                  <a:lnTo>
                    <a:pt x="3230" y="8136"/>
                  </a:lnTo>
                  <a:lnTo>
                    <a:pt x="2966" y="7871"/>
                  </a:lnTo>
                  <a:cubicBezTo>
                    <a:pt x="2156" y="7039"/>
                    <a:pt x="1414" y="6102"/>
                    <a:pt x="878" y="5231"/>
                  </a:cubicBezTo>
                  <a:cubicBezTo>
                    <a:pt x="477" y="4581"/>
                    <a:pt x="0" y="3657"/>
                    <a:pt x="0" y="2940"/>
                  </a:cubicBezTo>
                  <a:cubicBezTo>
                    <a:pt x="0" y="2174"/>
                    <a:pt x="548" y="1360"/>
                    <a:pt x="784" y="1046"/>
                  </a:cubicBezTo>
                  <a:cubicBezTo>
                    <a:pt x="968" y="800"/>
                    <a:pt x="1610" y="0"/>
                    <a:pt x="2156" y="0"/>
                  </a:cubicBezTo>
                  <a:cubicBezTo>
                    <a:pt x="2380" y="0"/>
                    <a:pt x="2622" y="147"/>
                    <a:pt x="2939" y="476"/>
                  </a:cubicBezTo>
                  <a:cubicBezTo>
                    <a:pt x="3220" y="767"/>
                    <a:pt x="3489" y="1129"/>
                    <a:pt x="3666" y="1381"/>
                  </a:cubicBezTo>
                  <a:cubicBezTo>
                    <a:pt x="3903" y="1719"/>
                    <a:pt x="4122" y="2074"/>
                    <a:pt x="4283" y="2379"/>
                  </a:cubicBezTo>
                  <a:cubicBezTo>
                    <a:pt x="4544" y="2873"/>
                    <a:pt x="4574" y="3085"/>
                    <a:pt x="4574" y="3201"/>
                  </a:cubicBezTo>
                  <a:cubicBezTo>
                    <a:pt x="4574" y="3436"/>
                    <a:pt x="4451" y="3640"/>
                    <a:pt x="4209" y="3807"/>
                  </a:cubicBezTo>
                  <a:cubicBezTo>
                    <a:pt x="4050" y="3917"/>
                    <a:pt x="3859" y="3999"/>
                    <a:pt x="3674" y="4079"/>
                  </a:cubicBezTo>
                  <a:cubicBezTo>
                    <a:pt x="3549" y="4133"/>
                    <a:pt x="3350" y="4220"/>
                    <a:pt x="3274" y="4280"/>
                  </a:cubicBezTo>
                  <a:cubicBezTo>
                    <a:pt x="3300" y="4392"/>
                    <a:pt x="3416" y="4663"/>
                    <a:pt x="3729" y="5123"/>
                  </a:cubicBezTo>
                  <a:cubicBezTo>
                    <a:pt x="4021" y="5551"/>
                    <a:pt x="4398" y="6016"/>
                    <a:pt x="4739" y="6366"/>
                  </a:cubicBezTo>
                  <a:cubicBezTo>
                    <a:pt x="5089" y="6707"/>
                    <a:pt x="5553" y="7084"/>
                    <a:pt x="5981" y="7375"/>
                  </a:cubicBezTo>
                  <a:cubicBezTo>
                    <a:pt x="6441" y="7688"/>
                    <a:pt x="6712" y="7804"/>
                    <a:pt x="6824" y="7831"/>
                  </a:cubicBezTo>
                  <a:cubicBezTo>
                    <a:pt x="6885" y="7755"/>
                    <a:pt x="6971" y="7556"/>
                    <a:pt x="7025" y="7431"/>
                  </a:cubicBezTo>
                  <a:cubicBezTo>
                    <a:pt x="7105" y="7246"/>
                    <a:pt x="7187" y="7055"/>
                    <a:pt x="7297" y="6896"/>
                  </a:cubicBezTo>
                  <a:cubicBezTo>
                    <a:pt x="7464" y="6654"/>
                    <a:pt x="7668" y="6531"/>
                    <a:pt x="7903" y="6531"/>
                  </a:cubicBezTo>
                  <a:cubicBezTo>
                    <a:pt x="8019" y="6531"/>
                    <a:pt x="8231" y="6561"/>
                    <a:pt x="8725" y="6822"/>
                  </a:cubicBezTo>
                  <a:cubicBezTo>
                    <a:pt x="9030" y="6983"/>
                    <a:pt x="9385" y="7202"/>
                    <a:pt x="9724" y="7439"/>
                  </a:cubicBezTo>
                  <a:cubicBezTo>
                    <a:pt x="9976" y="7616"/>
                    <a:pt x="10337" y="7885"/>
                    <a:pt x="10628" y="8166"/>
                  </a:cubicBezTo>
                  <a:cubicBezTo>
                    <a:pt x="10957" y="8483"/>
                    <a:pt x="11104" y="8724"/>
                    <a:pt x="11104" y="8949"/>
                  </a:cubicBezTo>
                  <a:cubicBezTo>
                    <a:pt x="11104" y="9494"/>
                    <a:pt x="10304" y="10137"/>
                    <a:pt x="10059" y="10321"/>
                  </a:cubicBezTo>
                  <a:cubicBezTo>
                    <a:pt x="9744" y="10557"/>
                    <a:pt x="8931" y="11105"/>
                    <a:pt x="8164" y="11105"/>
                  </a:cubicBezTo>
                  <a:close/>
                  <a:moveTo>
                    <a:pt x="3693" y="7670"/>
                  </a:moveTo>
                  <a:cubicBezTo>
                    <a:pt x="4491" y="8448"/>
                    <a:pt x="5387" y="9158"/>
                    <a:pt x="6217" y="9669"/>
                  </a:cubicBezTo>
                  <a:cubicBezTo>
                    <a:pt x="7022" y="10165"/>
                    <a:pt x="7731" y="10449"/>
                    <a:pt x="8164" y="10449"/>
                  </a:cubicBezTo>
                  <a:cubicBezTo>
                    <a:pt x="8550" y="10449"/>
                    <a:pt x="9099" y="10214"/>
                    <a:pt x="9634" y="9820"/>
                  </a:cubicBezTo>
                  <a:cubicBezTo>
                    <a:pt x="9869" y="9647"/>
                    <a:pt x="10082" y="9454"/>
                    <a:pt x="10236" y="9277"/>
                  </a:cubicBezTo>
                  <a:cubicBezTo>
                    <a:pt x="10379" y="9111"/>
                    <a:pt x="10432" y="9003"/>
                    <a:pt x="10445" y="8960"/>
                  </a:cubicBezTo>
                  <a:cubicBezTo>
                    <a:pt x="10390" y="8840"/>
                    <a:pt x="10060" y="8467"/>
                    <a:pt x="9290" y="7936"/>
                  </a:cubicBezTo>
                  <a:cubicBezTo>
                    <a:pt x="8988" y="7728"/>
                    <a:pt x="8676" y="7537"/>
                    <a:pt x="8411" y="7398"/>
                  </a:cubicBezTo>
                  <a:cubicBezTo>
                    <a:pt x="8079" y="7223"/>
                    <a:pt x="7940" y="7193"/>
                    <a:pt x="7908" y="7188"/>
                  </a:cubicBezTo>
                  <a:cubicBezTo>
                    <a:pt x="7896" y="7196"/>
                    <a:pt x="7860" y="7226"/>
                    <a:pt x="7805" y="7319"/>
                  </a:cubicBezTo>
                  <a:cubicBezTo>
                    <a:pt x="7743" y="7422"/>
                    <a:pt x="7684" y="7559"/>
                    <a:pt x="7626" y="7691"/>
                  </a:cubicBezTo>
                  <a:cubicBezTo>
                    <a:pt x="7556" y="7854"/>
                    <a:pt x="7483" y="8023"/>
                    <a:pt x="7394" y="8159"/>
                  </a:cubicBezTo>
                  <a:cubicBezTo>
                    <a:pt x="7248" y="8380"/>
                    <a:pt x="7069" y="8493"/>
                    <a:pt x="6863" y="8493"/>
                  </a:cubicBezTo>
                  <a:cubicBezTo>
                    <a:pt x="6859" y="8493"/>
                    <a:pt x="6855" y="8493"/>
                    <a:pt x="6851" y="8493"/>
                  </a:cubicBezTo>
                  <a:cubicBezTo>
                    <a:pt x="6750" y="8490"/>
                    <a:pt x="6444" y="8484"/>
                    <a:pt x="5612" y="7917"/>
                  </a:cubicBezTo>
                  <a:cubicBezTo>
                    <a:pt x="5153" y="7605"/>
                    <a:pt x="4654" y="7199"/>
                    <a:pt x="4278" y="6832"/>
                  </a:cubicBezTo>
                  <a:lnTo>
                    <a:pt x="4272" y="6826"/>
                  </a:lnTo>
                  <a:cubicBezTo>
                    <a:pt x="3906" y="6450"/>
                    <a:pt x="3500" y="5952"/>
                    <a:pt x="3187" y="5492"/>
                  </a:cubicBezTo>
                  <a:cubicBezTo>
                    <a:pt x="2621" y="4660"/>
                    <a:pt x="2614" y="4354"/>
                    <a:pt x="2612" y="4253"/>
                  </a:cubicBezTo>
                  <a:cubicBezTo>
                    <a:pt x="2608" y="4043"/>
                    <a:pt x="2719" y="3861"/>
                    <a:pt x="2942" y="3713"/>
                  </a:cubicBezTo>
                  <a:cubicBezTo>
                    <a:pt x="3079" y="3622"/>
                    <a:pt x="3249" y="3549"/>
                    <a:pt x="3413" y="3478"/>
                  </a:cubicBezTo>
                  <a:cubicBezTo>
                    <a:pt x="3546" y="3420"/>
                    <a:pt x="3683" y="3361"/>
                    <a:pt x="3786" y="3300"/>
                  </a:cubicBezTo>
                  <a:cubicBezTo>
                    <a:pt x="3878" y="3245"/>
                    <a:pt x="3909" y="3208"/>
                    <a:pt x="3917" y="3196"/>
                  </a:cubicBezTo>
                  <a:cubicBezTo>
                    <a:pt x="3912" y="3164"/>
                    <a:pt x="3882" y="3026"/>
                    <a:pt x="3707" y="2693"/>
                  </a:cubicBezTo>
                  <a:cubicBezTo>
                    <a:pt x="3568" y="2428"/>
                    <a:pt x="3376" y="2116"/>
                    <a:pt x="3168" y="1814"/>
                  </a:cubicBezTo>
                  <a:cubicBezTo>
                    <a:pt x="2637" y="1044"/>
                    <a:pt x="2264" y="715"/>
                    <a:pt x="2145" y="659"/>
                  </a:cubicBezTo>
                  <a:cubicBezTo>
                    <a:pt x="2101" y="673"/>
                    <a:pt x="1993" y="725"/>
                    <a:pt x="1827" y="869"/>
                  </a:cubicBezTo>
                  <a:cubicBezTo>
                    <a:pt x="1651" y="1022"/>
                    <a:pt x="1458" y="1235"/>
                    <a:pt x="1285" y="1470"/>
                  </a:cubicBezTo>
                  <a:cubicBezTo>
                    <a:pt x="891" y="2005"/>
                    <a:pt x="656" y="2555"/>
                    <a:pt x="656" y="2940"/>
                  </a:cubicBezTo>
                  <a:cubicBezTo>
                    <a:pt x="656" y="3373"/>
                    <a:pt x="940" y="4083"/>
                    <a:pt x="1436" y="4887"/>
                  </a:cubicBezTo>
                  <a:cubicBezTo>
                    <a:pt x="1947" y="5718"/>
                    <a:pt x="2657" y="6614"/>
                    <a:pt x="3434" y="7412"/>
                  </a:cubicBezTo>
                  <a:lnTo>
                    <a:pt x="3693" y="7670"/>
                  </a:lnTo>
                  <a:close/>
                  <a:moveTo>
                    <a:pt x="7595" y="5317"/>
                  </a:moveTo>
                  <a:cubicBezTo>
                    <a:pt x="7480" y="5317"/>
                    <a:pt x="7379" y="5235"/>
                    <a:pt x="7358" y="5119"/>
                  </a:cubicBezTo>
                  <a:cubicBezTo>
                    <a:pt x="7299" y="4785"/>
                    <a:pt x="7106" y="4495"/>
                    <a:pt x="6815" y="4303"/>
                  </a:cubicBezTo>
                  <a:cubicBezTo>
                    <a:pt x="6519" y="4107"/>
                    <a:pt x="6157" y="4035"/>
                    <a:pt x="5796" y="4099"/>
                  </a:cubicBezTo>
                  <a:cubicBezTo>
                    <a:pt x="5665" y="4122"/>
                    <a:pt x="5540" y="4034"/>
                    <a:pt x="5517" y="3904"/>
                  </a:cubicBezTo>
                  <a:cubicBezTo>
                    <a:pt x="5494" y="3773"/>
                    <a:pt x="5582" y="3648"/>
                    <a:pt x="5712" y="3625"/>
                  </a:cubicBezTo>
                  <a:cubicBezTo>
                    <a:pt x="6195" y="3540"/>
                    <a:pt x="6680" y="3638"/>
                    <a:pt x="7079" y="3902"/>
                  </a:cubicBezTo>
                  <a:cubicBezTo>
                    <a:pt x="7482" y="4168"/>
                    <a:pt x="7750" y="4570"/>
                    <a:pt x="7832" y="5035"/>
                  </a:cubicBezTo>
                  <a:cubicBezTo>
                    <a:pt x="7855" y="5166"/>
                    <a:pt x="7767" y="5290"/>
                    <a:pt x="7637" y="5313"/>
                  </a:cubicBezTo>
                  <a:cubicBezTo>
                    <a:pt x="7622" y="5316"/>
                    <a:pt x="7608" y="5317"/>
                    <a:pt x="7595" y="5317"/>
                  </a:cubicBezTo>
                  <a:close/>
                  <a:moveTo>
                    <a:pt x="9041" y="4697"/>
                  </a:moveTo>
                  <a:cubicBezTo>
                    <a:pt x="8927" y="4697"/>
                    <a:pt x="8825" y="4615"/>
                    <a:pt x="8805" y="4498"/>
                  </a:cubicBezTo>
                  <a:cubicBezTo>
                    <a:pt x="8691" y="3851"/>
                    <a:pt x="8317" y="3289"/>
                    <a:pt x="7752" y="2916"/>
                  </a:cubicBezTo>
                  <a:cubicBezTo>
                    <a:pt x="7183" y="2541"/>
                    <a:pt x="6488" y="2401"/>
                    <a:pt x="5796" y="2523"/>
                  </a:cubicBezTo>
                  <a:cubicBezTo>
                    <a:pt x="5665" y="2546"/>
                    <a:pt x="5541" y="2459"/>
                    <a:pt x="5517" y="2328"/>
                  </a:cubicBezTo>
                  <a:cubicBezTo>
                    <a:pt x="5494" y="2198"/>
                    <a:pt x="5582" y="2073"/>
                    <a:pt x="5712" y="2050"/>
                  </a:cubicBezTo>
                  <a:cubicBezTo>
                    <a:pt x="6526" y="1907"/>
                    <a:pt x="7345" y="2072"/>
                    <a:pt x="8017" y="2515"/>
                  </a:cubicBezTo>
                  <a:cubicBezTo>
                    <a:pt x="8693" y="2962"/>
                    <a:pt x="9141" y="3636"/>
                    <a:pt x="9278" y="4415"/>
                  </a:cubicBezTo>
                  <a:cubicBezTo>
                    <a:pt x="9301" y="4545"/>
                    <a:pt x="9214" y="4670"/>
                    <a:pt x="9083" y="4693"/>
                  </a:cubicBezTo>
                  <a:cubicBezTo>
                    <a:pt x="9069" y="4695"/>
                    <a:pt x="9055" y="4697"/>
                    <a:pt x="9041" y="4697"/>
                  </a:cubicBezTo>
                  <a:close/>
                  <a:moveTo>
                    <a:pt x="10972" y="4518"/>
                  </a:moveTo>
                  <a:cubicBezTo>
                    <a:pt x="10858" y="4518"/>
                    <a:pt x="10757" y="4436"/>
                    <a:pt x="10736" y="4319"/>
                  </a:cubicBezTo>
                  <a:cubicBezTo>
                    <a:pt x="10541" y="3215"/>
                    <a:pt x="9904" y="2256"/>
                    <a:pt x="8941" y="1621"/>
                  </a:cubicBezTo>
                  <a:cubicBezTo>
                    <a:pt x="7974" y="982"/>
                    <a:pt x="6794" y="745"/>
                    <a:pt x="5618" y="952"/>
                  </a:cubicBezTo>
                  <a:cubicBezTo>
                    <a:pt x="5488" y="975"/>
                    <a:pt x="5363" y="888"/>
                    <a:pt x="5340" y="757"/>
                  </a:cubicBezTo>
                  <a:cubicBezTo>
                    <a:pt x="5317" y="627"/>
                    <a:pt x="5404" y="502"/>
                    <a:pt x="5535" y="479"/>
                  </a:cubicBezTo>
                  <a:cubicBezTo>
                    <a:pt x="6832" y="250"/>
                    <a:pt x="8135" y="513"/>
                    <a:pt x="9206" y="1220"/>
                  </a:cubicBezTo>
                  <a:cubicBezTo>
                    <a:pt x="10280" y="1929"/>
                    <a:pt x="10992" y="3000"/>
                    <a:pt x="11209" y="4236"/>
                  </a:cubicBezTo>
                  <a:cubicBezTo>
                    <a:pt x="11232" y="4366"/>
                    <a:pt x="11145" y="4491"/>
                    <a:pt x="11014" y="4514"/>
                  </a:cubicBezTo>
                  <a:cubicBezTo>
                    <a:pt x="11000" y="4516"/>
                    <a:pt x="10986" y="4518"/>
                    <a:pt x="10972" y="45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80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511;#381889;#402756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F338A82887D4E85B5E301B85BE602" ma:contentTypeVersion="10" ma:contentTypeDescription="Create a new document." ma:contentTypeScope="" ma:versionID="9a7358c5c08c8e858dda87d5330a89cf">
  <xsd:schema xmlns:xsd="http://www.w3.org/2001/XMLSchema" xmlns:xs="http://www.w3.org/2001/XMLSchema" xmlns:p="http://schemas.microsoft.com/office/2006/metadata/properties" xmlns:ns2="8e2d283c-4148-4613-9725-3400e120f98f" xmlns:ns3="956d6395-0667-46c3-9d5c-5a5b28e82765" targetNamespace="http://schemas.microsoft.com/office/2006/metadata/properties" ma:root="true" ma:fieldsID="b7f9f4d1edf35d9e246d4a3168ca339a" ns2:_="" ns3:_="">
    <xsd:import namespace="8e2d283c-4148-4613-9725-3400e120f98f"/>
    <xsd:import namespace="956d6395-0667-46c3-9d5c-5a5b28e827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d283c-4148-4613-9725-3400e120f9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6d6395-0667-46c3-9d5c-5a5b28e8276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A1349D-F9CB-47A8-B175-C98A3829A2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18F118-41F2-4D01-AF7B-6B01100DC8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d283c-4148-4613-9725-3400e120f98f"/>
    <ds:schemaRef ds:uri="956d6395-0667-46c3-9d5c-5a5b28e827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85A229-09B2-4989-B206-6C6324E8C09D}">
  <ds:schemaRefs>
    <ds:schemaRef ds:uri="http://purl.org/dc/elements/1.1/"/>
    <ds:schemaRef ds:uri="8e2d283c-4148-4613-9725-3400e120f98f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956d6395-0667-46c3-9d5c-5a5b28e82765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2023</TotalTime>
  <Words>457</Words>
  <Application>Microsoft Office PowerPoint</Application>
  <PresentationFormat>Widescreen</PresentationFormat>
  <Paragraphs>96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等线</vt:lpstr>
      <vt:lpstr>华文仿宋</vt:lpstr>
      <vt:lpstr>微软雅黑</vt:lpstr>
      <vt:lpstr>微软雅黑 Light</vt:lpstr>
      <vt:lpstr>Arial</vt:lpstr>
      <vt:lpstr>Calibri</vt:lpstr>
      <vt:lpstr>Times New Roman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鑫</dc:creator>
  <cp:lastModifiedBy>胡泽阳</cp:lastModifiedBy>
  <cp:revision>31</cp:revision>
  <dcterms:created xsi:type="dcterms:W3CDTF">2021-09-23T07:00:48Z</dcterms:created>
  <dcterms:modified xsi:type="dcterms:W3CDTF">2021-11-07T04:43:46Z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0x010100F8DF338A82887D4E85B5E301B85BE602</vt:lpwstr>
  </property>
</Properties>
</file>